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66" r:id="rId3"/>
    <p:sldId id="258" r:id="rId4"/>
    <p:sldId id="259" r:id="rId5"/>
    <p:sldId id="288" r:id="rId6"/>
    <p:sldId id="305" r:id="rId7"/>
    <p:sldId id="306" r:id="rId8"/>
    <p:sldId id="307" r:id="rId9"/>
    <p:sldId id="267" r:id="rId10"/>
    <p:sldId id="285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ExtraBold" panose="00000900000000000000" pitchFamily="2" charset="0"/>
      <p:bold r:id="rId17"/>
      <p:boldItalic r:id="rId18"/>
    </p:embeddedFont>
    <p:embeddedFont>
      <p:font typeface="Montserrat ExtraLight" panose="000003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1467FC-99A0-4860-BA40-2DAAFDFC6F3F}">
  <a:tblStyle styleId="{111467FC-99A0-4860-BA40-2DAAFDFC6F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25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3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463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772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60" r:id="rId5"/>
    <p:sldLayoutId id="2147483661" r:id="rId6"/>
    <p:sldLayoutId id="2147483665" r:id="rId7"/>
    <p:sldLayoutId id="2147483678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483574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TicketTitan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238124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to you by Ticket Masters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411642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Movie Ticket</a:t>
            </a:r>
            <a:b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Booking System</a:t>
            </a:r>
            <a:endParaRPr lang="pt-BR"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09864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748098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tuning in! </a:t>
            </a:r>
            <a:endParaRPr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697373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Please feel free to ask questions</a:t>
            </a: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50934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4" y="1451165"/>
            <a:ext cx="3086502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Streamlining the Ticket Booking Process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236405" y="2748452"/>
            <a:ext cx="3187271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ü"/>
            </a:pPr>
            <a:r>
              <a:rPr lang="en-US" dirty="0"/>
              <a:t>Reduce wait times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dirty="0"/>
              <a:t>Improve accuracy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dirty="0"/>
              <a:t>Real-time data analytics</a:t>
            </a: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 descr="Cinema seats near the stairs">
            <a:extLst>
              <a:ext uri="{FF2B5EF4-FFF2-40B4-BE49-F238E27FC236}">
                <a16:creationId xmlns:a16="http://schemas.microsoft.com/office/drawing/2014/main" id="{29114048-FB20-D76B-F8F0-90062CF1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9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" r="14146"/>
          <a:stretch/>
        </p:blipFill>
        <p:spPr>
          <a:xfrm>
            <a:off x="-1747061" y="-540502"/>
            <a:ext cx="6495112" cy="6120000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56901" y="194834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Moukthika</a:t>
            </a:r>
            <a:endParaRPr sz="24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473374" y="195727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Pruthvi</a:t>
            </a:r>
            <a:endParaRPr sz="2400"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689844" y="1948345"/>
            <a:ext cx="206408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Samarth</a:t>
            </a:r>
            <a:endParaRPr sz="2400"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577033" y="2693306"/>
            <a:ext cx="14267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>
            <a:cxnSpLocks/>
          </p:cNvCxnSpPr>
          <p:nvPr/>
        </p:nvCxnSpPr>
        <p:spPr>
          <a:xfrm>
            <a:off x="2890824" y="2681170"/>
            <a:ext cx="125156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>
            <a:cxnSpLocks/>
          </p:cNvCxnSpPr>
          <p:nvPr/>
        </p:nvCxnSpPr>
        <p:spPr>
          <a:xfrm>
            <a:off x="5024188" y="2681170"/>
            <a:ext cx="14199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86;p40">
            <a:extLst>
              <a:ext uri="{FF2B5EF4-FFF2-40B4-BE49-F238E27FC236}">
                <a16:creationId xmlns:a16="http://schemas.microsoft.com/office/drawing/2014/main" id="{B5F51B8B-3F7E-1DDC-FE3A-31FEFD1438EF}"/>
              </a:ext>
            </a:extLst>
          </p:cNvPr>
          <p:cNvSpPr txBox="1">
            <a:spLocks/>
          </p:cNvSpPr>
          <p:nvPr/>
        </p:nvSpPr>
        <p:spPr>
          <a:xfrm>
            <a:off x="6909721" y="1948345"/>
            <a:ext cx="206408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/>
              <a:t>Zahra</a:t>
            </a:r>
          </a:p>
        </p:txBody>
      </p:sp>
      <p:cxnSp>
        <p:nvCxnSpPr>
          <p:cNvPr id="7" name="Google Shape;189;p40">
            <a:extLst>
              <a:ext uri="{FF2B5EF4-FFF2-40B4-BE49-F238E27FC236}">
                <a16:creationId xmlns:a16="http://schemas.microsoft.com/office/drawing/2014/main" id="{E3303EE1-9C9F-1B82-73E7-74779A50E2F1}"/>
              </a:ext>
            </a:extLst>
          </p:cNvPr>
          <p:cNvCxnSpPr>
            <a:cxnSpLocks/>
          </p:cNvCxnSpPr>
          <p:nvPr/>
        </p:nvCxnSpPr>
        <p:spPr>
          <a:xfrm>
            <a:off x="7464783" y="2680440"/>
            <a:ext cx="94611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162;p38">
            <a:extLst>
              <a:ext uri="{FF2B5EF4-FFF2-40B4-BE49-F238E27FC236}">
                <a16:creationId xmlns:a16="http://schemas.microsoft.com/office/drawing/2014/main" id="{26B8DF32-A848-BED1-48E4-F0A8971C857C}"/>
              </a:ext>
            </a:extLst>
          </p:cNvPr>
          <p:cNvSpPr txBox="1">
            <a:spLocks/>
          </p:cNvSpPr>
          <p:nvPr/>
        </p:nvSpPr>
        <p:spPr>
          <a:xfrm>
            <a:off x="257660" y="1429626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800" dirty="0"/>
              <a:t>Meet the Team:</a:t>
            </a:r>
          </a:p>
        </p:txBody>
      </p:sp>
      <p:grpSp>
        <p:nvGrpSpPr>
          <p:cNvPr id="52" name="Google Shape;12189;p82">
            <a:extLst>
              <a:ext uri="{FF2B5EF4-FFF2-40B4-BE49-F238E27FC236}">
                <a16:creationId xmlns:a16="http://schemas.microsoft.com/office/drawing/2014/main" id="{F5BFB3B5-DEC9-202E-F87A-D75D46A90DEB}"/>
              </a:ext>
            </a:extLst>
          </p:cNvPr>
          <p:cNvGrpSpPr/>
          <p:nvPr/>
        </p:nvGrpSpPr>
        <p:grpSpPr>
          <a:xfrm>
            <a:off x="1044312" y="2790628"/>
            <a:ext cx="492178" cy="659181"/>
            <a:chOff x="6702211" y="3782599"/>
            <a:chExt cx="270104" cy="361754"/>
          </a:xfrm>
          <a:solidFill>
            <a:schemeClr val="bg1"/>
          </a:solidFill>
        </p:grpSpPr>
        <p:sp>
          <p:nvSpPr>
            <p:cNvPr id="53" name="Google Shape;12190;p82">
              <a:extLst>
                <a:ext uri="{FF2B5EF4-FFF2-40B4-BE49-F238E27FC236}">
                  <a16:creationId xmlns:a16="http://schemas.microsoft.com/office/drawing/2014/main" id="{970E89B0-EEF0-A547-99BB-683D27662C4B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191;p82">
              <a:extLst>
                <a:ext uri="{FF2B5EF4-FFF2-40B4-BE49-F238E27FC236}">
                  <a16:creationId xmlns:a16="http://schemas.microsoft.com/office/drawing/2014/main" id="{1C881023-C81B-212B-7926-893B9005D4A0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92;p82">
              <a:extLst>
                <a:ext uri="{FF2B5EF4-FFF2-40B4-BE49-F238E27FC236}">
                  <a16:creationId xmlns:a16="http://schemas.microsoft.com/office/drawing/2014/main" id="{4E4D23E4-1DE9-6778-8ED2-8413A3783926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193;p82">
              <a:extLst>
                <a:ext uri="{FF2B5EF4-FFF2-40B4-BE49-F238E27FC236}">
                  <a16:creationId xmlns:a16="http://schemas.microsoft.com/office/drawing/2014/main" id="{7016536E-2E63-CDEA-43D2-08C96BB7D8DF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194;p82">
              <a:extLst>
                <a:ext uri="{FF2B5EF4-FFF2-40B4-BE49-F238E27FC236}">
                  <a16:creationId xmlns:a16="http://schemas.microsoft.com/office/drawing/2014/main" id="{5420F34D-B511-AEB7-1ADC-C48CA9A092EF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507;p82">
            <a:extLst>
              <a:ext uri="{FF2B5EF4-FFF2-40B4-BE49-F238E27FC236}">
                <a16:creationId xmlns:a16="http://schemas.microsoft.com/office/drawing/2014/main" id="{02C9EA7E-6CC6-41AF-FDDD-BC2E9CCD08FF}"/>
              </a:ext>
            </a:extLst>
          </p:cNvPr>
          <p:cNvGrpSpPr/>
          <p:nvPr/>
        </p:nvGrpSpPr>
        <p:grpSpPr>
          <a:xfrm>
            <a:off x="7696919" y="2845834"/>
            <a:ext cx="481844" cy="644056"/>
            <a:chOff x="8054820" y="2416399"/>
            <a:chExt cx="264433" cy="353454"/>
          </a:xfrm>
          <a:solidFill>
            <a:schemeClr val="bg1"/>
          </a:solidFill>
        </p:grpSpPr>
        <p:sp>
          <p:nvSpPr>
            <p:cNvPr id="59" name="Google Shape;12508;p82">
              <a:extLst>
                <a:ext uri="{FF2B5EF4-FFF2-40B4-BE49-F238E27FC236}">
                  <a16:creationId xmlns:a16="http://schemas.microsoft.com/office/drawing/2014/main" id="{9A68E3A7-D54D-2EAB-28E4-D9CCFA22CFB9}"/>
                </a:ext>
              </a:extLst>
            </p:cNvPr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09;p82">
              <a:extLst>
                <a:ext uri="{FF2B5EF4-FFF2-40B4-BE49-F238E27FC236}">
                  <a16:creationId xmlns:a16="http://schemas.microsoft.com/office/drawing/2014/main" id="{0781C416-E295-D84F-5650-346AE31681CD}"/>
                </a:ext>
              </a:extLst>
            </p:cNvPr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10;p82">
              <a:extLst>
                <a:ext uri="{FF2B5EF4-FFF2-40B4-BE49-F238E27FC236}">
                  <a16:creationId xmlns:a16="http://schemas.microsoft.com/office/drawing/2014/main" id="{16B88AF2-8504-5936-C0A0-551FF7FE2B5B}"/>
                </a:ext>
              </a:extLst>
            </p:cNvPr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11;p82">
              <a:extLst>
                <a:ext uri="{FF2B5EF4-FFF2-40B4-BE49-F238E27FC236}">
                  <a16:creationId xmlns:a16="http://schemas.microsoft.com/office/drawing/2014/main" id="{E3302E38-D3B3-D23F-00BA-E8C780F566D1}"/>
                </a:ext>
              </a:extLst>
            </p:cNvPr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12;p82">
              <a:extLst>
                <a:ext uri="{FF2B5EF4-FFF2-40B4-BE49-F238E27FC236}">
                  <a16:creationId xmlns:a16="http://schemas.microsoft.com/office/drawing/2014/main" id="{871646F1-92D8-84EC-D1CB-F6DF0D32B061}"/>
                </a:ext>
              </a:extLst>
            </p:cNvPr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513;p82">
              <a:extLst>
                <a:ext uri="{FF2B5EF4-FFF2-40B4-BE49-F238E27FC236}">
                  <a16:creationId xmlns:a16="http://schemas.microsoft.com/office/drawing/2014/main" id="{D4A6146B-86E7-3C49-F768-A8B6E20BB586}"/>
                </a:ext>
              </a:extLst>
            </p:cNvPr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707;p82">
            <a:extLst>
              <a:ext uri="{FF2B5EF4-FFF2-40B4-BE49-F238E27FC236}">
                <a16:creationId xmlns:a16="http://schemas.microsoft.com/office/drawing/2014/main" id="{DFD30BC6-79D9-BA2D-83CF-FD7AE2E35BAE}"/>
              </a:ext>
            </a:extLst>
          </p:cNvPr>
          <p:cNvGrpSpPr/>
          <p:nvPr/>
        </p:nvGrpSpPr>
        <p:grpSpPr>
          <a:xfrm>
            <a:off x="3259518" y="2838272"/>
            <a:ext cx="514171" cy="648212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130" name="Google Shape;12708;p82">
              <a:extLst>
                <a:ext uri="{FF2B5EF4-FFF2-40B4-BE49-F238E27FC236}">
                  <a16:creationId xmlns:a16="http://schemas.microsoft.com/office/drawing/2014/main" id="{4A2F2FE0-F88F-7A8C-02F2-2E1F6743B31D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709;p82">
              <a:extLst>
                <a:ext uri="{FF2B5EF4-FFF2-40B4-BE49-F238E27FC236}">
                  <a16:creationId xmlns:a16="http://schemas.microsoft.com/office/drawing/2014/main" id="{599178EB-C22A-CF90-ED25-CCDFDA994B07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710;p82">
              <a:extLst>
                <a:ext uri="{FF2B5EF4-FFF2-40B4-BE49-F238E27FC236}">
                  <a16:creationId xmlns:a16="http://schemas.microsoft.com/office/drawing/2014/main" id="{735ED82E-9243-9ABE-C605-6D6C13FD81F6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711;p82">
              <a:extLst>
                <a:ext uri="{FF2B5EF4-FFF2-40B4-BE49-F238E27FC236}">
                  <a16:creationId xmlns:a16="http://schemas.microsoft.com/office/drawing/2014/main" id="{4ABF3284-7487-8107-B978-542285DFCE4E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712;p82">
              <a:extLst>
                <a:ext uri="{FF2B5EF4-FFF2-40B4-BE49-F238E27FC236}">
                  <a16:creationId xmlns:a16="http://schemas.microsoft.com/office/drawing/2014/main" id="{BB495979-4DB4-4AAB-62EA-FF7FB37C50AA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713;p82">
              <a:extLst>
                <a:ext uri="{FF2B5EF4-FFF2-40B4-BE49-F238E27FC236}">
                  <a16:creationId xmlns:a16="http://schemas.microsoft.com/office/drawing/2014/main" id="{476ACFF7-2B7F-69CB-F1AC-B05F292C4269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2740;p82">
            <a:extLst>
              <a:ext uri="{FF2B5EF4-FFF2-40B4-BE49-F238E27FC236}">
                <a16:creationId xmlns:a16="http://schemas.microsoft.com/office/drawing/2014/main" id="{81541E70-A63C-D6E1-EF20-A08036C040A3}"/>
              </a:ext>
            </a:extLst>
          </p:cNvPr>
          <p:cNvGrpSpPr/>
          <p:nvPr/>
        </p:nvGrpSpPr>
        <p:grpSpPr>
          <a:xfrm>
            <a:off x="5485178" y="2839137"/>
            <a:ext cx="507302" cy="647347"/>
            <a:chOff x="8047661" y="1501037"/>
            <a:chExt cx="278404" cy="355260"/>
          </a:xfrm>
          <a:solidFill>
            <a:schemeClr val="bg1"/>
          </a:solidFill>
        </p:grpSpPr>
        <p:sp>
          <p:nvSpPr>
            <p:cNvPr id="137" name="Google Shape;12741;p82">
              <a:extLst>
                <a:ext uri="{FF2B5EF4-FFF2-40B4-BE49-F238E27FC236}">
                  <a16:creationId xmlns:a16="http://schemas.microsoft.com/office/drawing/2014/main" id="{E50FED61-2707-7AC1-C5BC-AF6F73E83D98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742;p82">
              <a:extLst>
                <a:ext uri="{FF2B5EF4-FFF2-40B4-BE49-F238E27FC236}">
                  <a16:creationId xmlns:a16="http://schemas.microsoft.com/office/drawing/2014/main" id="{FEB2B0E4-420D-9D24-9F9A-CDAE4875A1A9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743;p82">
              <a:extLst>
                <a:ext uri="{FF2B5EF4-FFF2-40B4-BE49-F238E27FC236}">
                  <a16:creationId xmlns:a16="http://schemas.microsoft.com/office/drawing/2014/main" id="{B6203FD4-6DAF-FE4B-333F-5B32A33E8D1E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744;p82">
              <a:extLst>
                <a:ext uri="{FF2B5EF4-FFF2-40B4-BE49-F238E27FC236}">
                  <a16:creationId xmlns:a16="http://schemas.microsoft.com/office/drawing/2014/main" id="{0C574619-5469-D1F2-0787-BAB7AD676EDD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464728" y="4415897"/>
            <a:ext cx="354639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ER Diagram</a:t>
            </a:r>
            <a:endParaRPr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0CD7C7-FB4A-52B9-4E8C-82B322F31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" b="154"/>
          <a:stretch/>
        </p:blipFill>
        <p:spPr>
          <a:xfrm>
            <a:off x="1271064" y="331450"/>
            <a:ext cx="6205522" cy="369941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2CBF70-8390-626F-8274-3712D046D61C}"/>
              </a:ext>
            </a:extLst>
          </p:cNvPr>
          <p:cNvCxnSpPr>
            <a:cxnSpLocks/>
          </p:cNvCxnSpPr>
          <p:nvPr/>
        </p:nvCxnSpPr>
        <p:spPr>
          <a:xfrm>
            <a:off x="4349638" y="2714255"/>
            <a:ext cx="1" cy="391555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1A0551-798C-4228-E172-35DAC34792D4}"/>
              </a:ext>
            </a:extLst>
          </p:cNvPr>
          <p:cNvGrpSpPr/>
          <p:nvPr/>
        </p:nvGrpSpPr>
        <p:grpSpPr>
          <a:xfrm>
            <a:off x="4292380" y="2714255"/>
            <a:ext cx="122397" cy="90761"/>
            <a:chOff x="8280114" y="2571750"/>
            <a:chExt cx="122397" cy="90761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0BB8E4E-5585-5409-343D-43980EFF3115}"/>
                </a:ext>
              </a:extLst>
            </p:cNvPr>
            <p:cNvSpPr/>
            <p:nvPr/>
          </p:nvSpPr>
          <p:spPr>
            <a:xfrm rot="10800000">
              <a:off x="8288783" y="2571750"/>
              <a:ext cx="107227" cy="90760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B2E4DF-A0B0-3218-4FFE-8A289264B06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41313" y="2601312"/>
              <a:ext cx="0" cy="12239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7F8DCA-62FB-2DAB-9785-98F16986DA83}"/>
              </a:ext>
            </a:extLst>
          </p:cNvPr>
          <p:cNvGrpSpPr/>
          <p:nvPr/>
        </p:nvGrpSpPr>
        <p:grpSpPr>
          <a:xfrm flipV="1">
            <a:off x="4288439" y="1537726"/>
            <a:ext cx="122397" cy="90761"/>
            <a:chOff x="8280114" y="2571750"/>
            <a:chExt cx="122397" cy="90761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720C0C88-7113-CD92-70C3-2678936FFD71}"/>
                </a:ext>
              </a:extLst>
            </p:cNvPr>
            <p:cNvSpPr/>
            <p:nvPr/>
          </p:nvSpPr>
          <p:spPr>
            <a:xfrm rot="10800000">
              <a:off x="8288783" y="2571750"/>
              <a:ext cx="107227" cy="90760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17C02A-5DC8-0E37-1B52-C685B7C151F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41313" y="2601312"/>
              <a:ext cx="0" cy="12239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640A30-C000-B0FC-2AC2-88EA053261DF}"/>
              </a:ext>
            </a:extLst>
          </p:cNvPr>
          <p:cNvCxnSpPr>
            <a:cxnSpLocks/>
          </p:cNvCxnSpPr>
          <p:nvPr/>
        </p:nvCxnSpPr>
        <p:spPr>
          <a:xfrm flipV="1">
            <a:off x="4349638" y="1383388"/>
            <a:ext cx="0" cy="245099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D38ACF-DDF0-7A7C-81DC-A1ED4914A31B}"/>
              </a:ext>
            </a:extLst>
          </p:cNvPr>
          <p:cNvGrpSpPr/>
          <p:nvPr/>
        </p:nvGrpSpPr>
        <p:grpSpPr>
          <a:xfrm rot="7870457">
            <a:off x="3636798" y="3016423"/>
            <a:ext cx="122397" cy="90761"/>
            <a:chOff x="8280114" y="2571750"/>
            <a:chExt cx="122397" cy="90761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107D2C68-EC72-C458-7955-7A3FC74AB141}"/>
                </a:ext>
              </a:extLst>
            </p:cNvPr>
            <p:cNvSpPr/>
            <p:nvPr/>
          </p:nvSpPr>
          <p:spPr>
            <a:xfrm rot="10800000">
              <a:off x="8288783" y="2571750"/>
              <a:ext cx="107227" cy="90760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1C0A15-72AF-CF31-4B60-ECDB6B14075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41313" y="2601312"/>
              <a:ext cx="0" cy="12239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51D50D-6603-A0D2-97B3-ADAD3CAAE2A7}"/>
              </a:ext>
            </a:extLst>
          </p:cNvPr>
          <p:cNvCxnSpPr>
            <a:cxnSpLocks/>
          </p:cNvCxnSpPr>
          <p:nvPr/>
        </p:nvCxnSpPr>
        <p:spPr>
          <a:xfrm flipH="1" flipV="1">
            <a:off x="2601310" y="2238703"/>
            <a:ext cx="1102819" cy="839290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805B4C-DE4C-24F6-ECFA-0303055CBC0F}"/>
              </a:ext>
            </a:extLst>
          </p:cNvPr>
          <p:cNvCxnSpPr>
            <a:cxnSpLocks/>
          </p:cNvCxnSpPr>
          <p:nvPr/>
        </p:nvCxnSpPr>
        <p:spPr>
          <a:xfrm>
            <a:off x="2200273" y="2242644"/>
            <a:ext cx="1" cy="391555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315FDF-98E0-CDD1-C71E-E9A14BD8FF59}"/>
              </a:ext>
            </a:extLst>
          </p:cNvPr>
          <p:cNvGrpSpPr/>
          <p:nvPr/>
        </p:nvGrpSpPr>
        <p:grpSpPr>
          <a:xfrm>
            <a:off x="2143015" y="2242644"/>
            <a:ext cx="122397" cy="90761"/>
            <a:chOff x="8280114" y="2571750"/>
            <a:chExt cx="122397" cy="90761"/>
          </a:xfrm>
        </p:grpSpPr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5085D498-4884-21C5-E20A-75CDB8FD0480}"/>
                </a:ext>
              </a:extLst>
            </p:cNvPr>
            <p:cNvSpPr/>
            <p:nvPr/>
          </p:nvSpPr>
          <p:spPr>
            <a:xfrm rot="10800000">
              <a:off x="8288783" y="2571750"/>
              <a:ext cx="107227" cy="90760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614240-FFD8-563A-63EC-3B2E448515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41313" y="2601312"/>
              <a:ext cx="0" cy="12239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9134F2A-FCAB-AB71-0AEC-CD293B2AC500}"/>
              </a:ext>
            </a:extLst>
          </p:cNvPr>
          <p:cNvCxnSpPr>
            <a:cxnSpLocks/>
          </p:cNvCxnSpPr>
          <p:nvPr/>
        </p:nvCxnSpPr>
        <p:spPr>
          <a:xfrm>
            <a:off x="2193319" y="1315105"/>
            <a:ext cx="0" cy="315343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75EF16-166F-9D31-A73F-F1AF8CE1E395}"/>
              </a:ext>
            </a:extLst>
          </p:cNvPr>
          <p:cNvGrpSpPr/>
          <p:nvPr/>
        </p:nvGrpSpPr>
        <p:grpSpPr>
          <a:xfrm>
            <a:off x="2136061" y="1311164"/>
            <a:ext cx="122397" cy="90761"/>
            <a:chOff x="8280114" y="2571750"/>
            <a:chExt cx="122397" cy="90761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C39E8008-C153-6302-A1EF-65C523E1A4F9}"/>
                </a:ext>
              </a:extLst>
            </p:cNvPr>
            <p:cNvSpPr/>
            <p:nvPr/>
          </p:nvSpPr>
          <p:spPr>
            <a:xfrm rot="10800000">
              <a:off x="8288783" y="2571750"/>
              <a:ext cx="107227" cy="90760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74D8AB-0A4F-AC4C-CB22-228092667C4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41313" y="2601312"/>
              <a:ext cx="0" cy="12239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0B0938-E483-2663-264B-B9084C11D190}"/>
              </a:ext>
            </a:extLst>
          </p:cNvPr>
          <p:cNvCxnSpPr>
            <a:cxnSpLocks/>
          </p:cNvCxnSpPr>
          <p:nvPr/>
        </p:nvCxnSpPr>
        <p:spPr>
          <a:xfrm>
            <a:off x="2200273" y="3174123"/>
            <a:ext cx="0" cy="262760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7F106C-3CA1-A7E2-D8E0-BE4A0CAC528C}"/>
              </a:ext>
            </a:extLst>
          </p:cNvPr>
          <p:cNvGrpSpPr/>
          <p:nvPr/>
        </p:nvGrpSpPr>
        <p:grpSpPr>
          <a:xfrm>
            <a:off x="2143015" y="3174123"/>
            <a:ext cx="122397" cy="90761"/>
            <a:chOff x="8280114" y="2571750"/>
            <a:chExt cx="122397" cy="90761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0F545F39-CB10-F47E-CA80-B707AF44F853}"/>
                </a:ext>
              </a:extLst>
            </p:cNvPr>
            <p:cNvSpPr/>
            <p:nvPr/>
          </p:nvSpPr>
          <p:spPr>
            <a:xfrm rot="10800000">
              <a:off x="8288783" y="2571750"/>
              <a:ext cx="107227" cy="90760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82D18C-82F3-D619-2B65-5A4516C6FB6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341313" y="2601312"/>
              <a:ext cx="0" cy="12239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7D84992-CDBC-3886-7B6C-DBBE86FFFD33}"/>
              </a:ext>
            </a:extLst>
          </p:cNvPr>
          <p:cNvGrpSpPr/>
          <p:nvPr/>
        </p:nvGrpSpPr>
        <p:grpSpPr>
          <a:xfrm flipV="1">
            <a:off x="2248864" y="3166241"/>
            <a:ext cx="122397" cy="262760"/>
            <a:chOff x="2295415" y="3326523"/>
            <a:chExt cx="122397" cy="262760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367935C-6D66-4EC2-39D1-CDA2959990A0}"/>
                </a:ext>
              </a:extLst>
            </p:cNvPr>
            <p:cNvCxnSpPr>
              <a:cxnSpLocks/>
            </p:cNvCxnSpPr>
            <p:nvPr/>
          </p:nvCxnSpPr>
          <p:spPr>
            <a:xfrm>
              <a:off x="2352673" y="3326523"/>
              <a:ext cx="0" cy="262760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17E767D-93C2-A3DF-B035-DF44CA68753E}"/>
                </a:ext>
              </a:extLst>
            </p:cNvPr>
            <p:cNvGrpSpPr/>
            <p:nvPr/>
          </p:nvGrpSpPr>
          <p:grpSpPr>
            <a:xfrm>
              <a:off x="2295415" y="3326523"/>
              <a:ext cx="122397" cy="90761"/>
              <a:chOff x="8280114" y="2571750"/>
              <a:chExt cx="122397" cy="90761"/>
            </a:xfrm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8477C217-BF8C-DB28-68DC-A2BBD140C076}"/>
                  </a:ext>
                </a:extLst>
              </p:cNvPr>
              <p:cNvSpPr/>
              <p:nvPr/>
            </p:nvSpPr>
            <p:spPr>
              <a:xfrm rot="10800000">
                <a:off x="8288783" y="2571750"/>
                <a:ext cx="107227" cy="90760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8677F7-6524-92F5-2609-3ABBE29192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341313" y="2601312"/>
                <a:ext cx="0" cy="1223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CB477D1-0AE0-35E8-1781-19F7C76442A1}"/>
              </a:ext>
            </a:extLst>
          </p:cNvPr>
          <p:cNvGrpSpPr/>
          <p:nvPr/>
        </p:nvGrpSpPr>
        <p:grpSpPr>
          <a:xfrm rot="5400000">
            <a:off x="5461941" y="1686910"/>
            <a:ext cx="122397" cy="262760"/>
            <a:chOff x="5406762" y="2431829"/>
            <a:chExt cx="122397" cy="262760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231F7C9-CB77-B46A-D5CD-938FB888449F}"/>
                </a:ext>
              </a:extLst>
            </p:cNvPr>
            <p:cNvCxnSpPr>
              <a:cxnSpLocks/>
            </p:cNvCxnSpPr>
            <p:nvPr/>
          </p:nvCxnSpPr>
          <p:spPr>
            <a:xfrm>
              <a:off x="5464020" y="2431829"/>
              <a:ext cx="0" cy="262760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D0C265E-48CA-DEF7-CAC6-6B48C0F5BCBE}"/>
                </a:ext>
              </a:extLst>
            </p:cNvPr>
            <p:cNvGrpSpPr/>
            <p:nvPr/>
          </p:nvGrpSpPr>
          <p:grpSpPr>
            <a:xfrm>
              <a:off x="5406762" y="2431829"/>
              <a:ext cx="122397" cy="90761"/>
              <a:chOff x="8280114" y="2571750"/>
              <a:chExt cx="122397" cy="90761"/>
            </a:xfrm>
          </p:grpSpPr>
          <p:sp>
            <p:nvSpPr>
              <p:cNvPr id="55" name="Isosceles Triangle 54">
                <a:extLst>
                  <a:ext uri="{FF2B5EF4-FFF2-40B4-BE49-F238E27FC236}">
                    <a16:creationId xmlns:a16="http://schemas.microsoft.com/office/drawing/2014/main" id="{D18D61AE-5970-7CEA-3434-89DD74780665}"/>
                  </a:ext>
                </a:extLst>
              </p:cNvPr>
              <p:cNvSpPr/>
              <p:nvPr/>
            </p:nvSpPr>
            <p:spPr>
              <a:xfrm rot="10800000">
                <a:off x="8288783" y="2571750"/>
                <a:ext cx="107227" cy="90760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9ECB3FD-4363-B9C3-C547-AFA93D41E6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341313" y="2601312"/>
                <a:ext cx="0" cy="1223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887852B-9C15-D1EA-B3CB-B2B2962F396E}"/>
              </a:ext>
            </a:extLst>
          </p:cNvPr>
          <p:cNvGrpSpPr/>
          <p:nvPr/>
        </p:nvGrpSpPr>
        <p:grpSpPr>
          <a:xfrm rot="16200000" flipH="1">
            <a:off x="5489529" y="2310982"/>
            <a:ext cx="122397" cy="262760"/>
            <a:chOff x="5406762" y="2431829"/>
            <a:chExt cx="122397" cy="262760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455F36D-9CAB-94FC-BF06-47911D7B2AED}"/>
                </a:ext>
              </a:extLst>
            </p:cNvPr>
            <p:cNvCxnSpPr>
              <a:cxnSpLocks/>
            </p:cNvCxnSpPr>
            <p:nvPr/>
          </p:nvCxnSpPr>
          <p:spPr>
            <a:xfrm>
              <a:off x="5464020" y="2431829"/>
              <a:ext cx="0" cy="262760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6F22AFB-424B-9B96-2E95-6980CA64A8D3}"/>
                </a:ext>
              </a:extLst>
            </p:cNvPr>
            <p:cNvGrpSpPr/>
            <p:nvPr/>
          </p:nvGrpSpPr>
          <p:grpSpPr>
            <a:xfrm>
              <a:off x="5406762" y="2431829"/>
              <a:ext cx="122397" cy="90761"/>
              <a:chOff x="8280114" y="2571750"/>
              <a:chExt cx="122397" cy="90761"/>
            </a:xfrm>
          </p:grpSpPr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2AD31CC3-3149-BCDA-B7FD-AD49E28B30BF}"/>
                  </a:ext>
                </a:extLst>
              </p:cNvPr>
              <p:cNvSpPr/>
              <p:nvPr/>
            </p:nvSpPr>
            <p:spPr>
              <a:xfrm rot="10800000">
                <a:off x="8288783" y="2571750"/>
                <a:ext cx="107227" cy="90760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9F97C2F-90EB-3CD1-8D5C-07BD2E86134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341313" y="2601312"/>
                <a:ext cx="0" cy="1223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74AA190-836B-31CD-E1EB-CA490863C482}"/>
              </a:ext>
            </a:extLst>
          </p:cNvPr>
          <p:cNvGrpSpPr/>
          <p:nvPr/>
        </p:nvGrpSpPr>
        <p:grpSpPr>
          <a:xfrm rot="16200000" flipH="1">
            <a:off x="5494086" y="3456610"/>
            <a:ext cx="122397" cy="262760"/>
            <a:chOff x="5406762" y="2431829"/>
            <a:chExt cx="122397" cy="262760"/>
          </a:xfrm>
        </p:grpSpPr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56F30939-438D-FB96-B27B-76157C2AA76B}"/>
                </a:ext>
              </a:extLst>
            </p:cNvPr>
            <p:cNvCxnSpPr>
              <a:cxnSpLocks/>
            </p:cNvCxnSpPr>
            <p:nvPr/>
          </p:nvCxnSpPr>
          <p:spPr>
            <a:xfrm>
              <a:off x="5464020" y="2431829"/>
              <a:ext cx="0" cy="262760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1F2323D5-84C9-BDCA-40FE-FBCA519DAAF5}"/>
                </a:ext>
              </a:extLst>
            </p:cNvPr>
            <p:cNvGrpSpPr/>
            <p:nvPr/>
          </p:nvGrpSpPr>
          <p:grpSpPr>
            <a:xfrm>
              <a:off x="5406762" y="2431829"/>
              <a:ext cx="122397" cy="90761"/>
              <a:chOff x="8280114" y="2571750"/>
              <a:chExt cx="122397" cy="90761"/>
            </a:xfrm>
          </p:grpSpPr>
          <p:sp>
            <p:nvSpPr>
              <p:cNvPr id="196" name="Isosceles Triangle 195">
                <a:extLst>
                  <a:ext uri="{FF2B5EF4-FFF2-40B4-BE49-F238E27FC236}">
                    <a16:creationId xmlns:a16="http://schemas.microsoft.com/office/drawing/2014/main" id="{57A30FBB-658D-6F48-6F5A-3C25224C9448}"/>
                  </a:ext>
                </a:extLst>
              </p:cNvPr>
              <p:cNvSpPr/>
              <p:nvPr/>
            </p:nvSpPr>
            <p:spPr>
              <a:xfrm rot="10800000">
                <a:off x="8288783" y="2571750"/>
                <a:ext cx="107227" cy="90760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472F099-67D9-FCA0-7F01-8B9CFB1DEF2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341313" y="2601312"/>
                <a:ext cx="0" cy="1223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A8CDC6C-3707-FA51-A70B-6DA352E07BA8}"/>
              </a:ext>
            </a:extLst>
          </p:cNvPr>
          <p:cNvGrpSpPr/>
          <p:nvPr/>
        </p:nvGrpSpPr>
        <p:grpSpPr>
          <a:xfrm flipV="1">
            <a:off x="6417172" y="997169"/>
            <a:ext cx="122397" cy="433136"/>
            <a:chOff x="4444780" y="2866655"/>
            <a:chExt cx="122397" cy="433136"/>
          </a:xfrm>
        </p:grpSpPr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CAFD4040-3B3F-DC73-378D-F57A9D80068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038" y="2866655"/>
              <a:ext cx="0" cy="433136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0E487FF-08E3-2C46-C4D3-20A5FD141377}"/>
                </a:ext>
              </a:extLst>
            </p:cNvPr>
            <p:cNvGrpSpPr/>
            <p:nvPr/>
          </p:nvGrpSpPr>
          <p:grpSpPr>
            <a:xfrm>
              <a:off x="4444780" y="2866655"/>
              <a:ext cx="122397" cy="90761"/>
              <a:chOff x="8280114" y="2571750"/>
              <a:chExt cx="122397" cy="90761"/>
            </a:xfrm>
          </p:grpSpPr>
          <p:sp>
            <p:nvSpPr>
              <p:cNvPr id="200" name="Isosceles Triangle 199">
                <a:extLst>
                  <a:ext uri="{FF2B5EF4-FFF2-40B4-BE49-F238E27FC236}">
                    <a16:creationId xmlns:a16="http://schemas.microsoft.com/office/drawing/2014/main" id="{84D58F98-0C47-B96C-D8A9-E1FD7E3C3642}"/>
                  </a:ext>
                </a:extLst>
              </p:cNvPr>
              <p:cNvSpPr/>
              <p:nvPr/>
            </p:nvSpPr>
            <p:spPr>
              <a:xfrm rot="10800000">
                <a:off x="8288783" y="2571750"/>
                <a:ext cx="107227" cy="90760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0B75B97A-9F4A-2025-FB9F-862AA05193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341313" y="2601312"/>
                <a:ext cx="0" cy="1223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067130E-D597-42B1-8EE3-5AAEEB2CAA7E}"/>
              </a:ext>
            </a:extLst>
          </p:cNvPr>
          <p:cNvGrpSpPr/>
          <p:nvPr/>
        </p:nvGrpSpPr>
        <p:grpSpPr>
          <a:xfrm rot="16200000" flipV="1">
            <a:off x="3037308" y="1748361"/>
            <a:ext cx="122397" cy="379535"/>
            <a:chOff x="4444780" y="2866654"/>
            <a:chExt cx="122397" cy="379535"/>
          </a:xfrm>
        </p:grpSpPr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073B665B-C995-680E-94A7-5870DF738B83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312270" y="3056422"/>
              <a:ext cx="379535" cy="0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B17185FB-7F39-111D-7AB2-2039E3EBDD21}"/>
                </a:ext>
              </a:extLst>
            </p:cNvPr>
            <p:cNvGrpSpPr/>
            <p:nvPr/>
          </p:nvGrpSpPr>
          <p:grpSpPr>
            <a:xfrm>
              <a:off x="4444780" y="2866655"/>
              <a:ext cx="122397" cy="90761"/>
              <a:chOff x="8280114" y="2571750"/>
              <a:chExt cx="122397" cy="90761"/>
            </a:xfrm>
          </p:grpSpPr>
          <p:sp>
            <p:nvSpPr>
              <p:cNvPr id="207" name="Isosceles Triangle 206">
                <a:extLst>
                  <a:ext uri="{FF2B5EF4-FFF2-40B4-BE49-F238E27FC236}">
                    <a16:creationId xmlns:a16="http://schemas.microsoft.com/office/drawing/2014/main" id="{07806343-3EA7-3782-D77A-E58CEB0210ED}"/>
                  </a:ext>
                </a:extLst>
              </p:cNvPr>
              <p:cNvSpPr/>
              <p:nvPr/>
            </p:nvSpPr>
            <p:spPr>
              <a:xfrm rot="10800000">
                <a:off x="8288783" y="2571750"/>
                <a:ext cx="107227" cy="90760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4C2E01BB-3558-D149-82C0-8F49799356A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341313" y="2601312"/>
                <a:ext cx="0" cy="1223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Zahra Marhoon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500" y="872844"/>
            <a:ext cx="6331913" cy="3273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Background: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BSc in Mechanical Engineering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MS in Civil Engineering, Concentration in Data and Systems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Professional Experience as Quality Engineer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Project contributions: </a:t>
            </a:r>
          </a:p>
          <a:p>
            <a:pPr marL="285750" indent="-285750"/>
            <a:r>
              <a:rPr lang="en-US" sz="1600" dirty="0"/>
              <a:t>Drafted business rules </a:t>
            </a:r>
          </a:p>
          <a:p>
            <a:pPr marL="285750" indent="-285750"/>
            <a:r>
              <a:rPr lang="en-US" sz="1600" dirty="0"/>
              <a:t>Created Data Flow Diagram </a:t>
            </a:r>
          </a:p>
          <a:p>
            <a:pPr marL="285750" indent="-285750"/>
            <a:r>
              <a:rPr lang="en-US" sz="1600" dirty="0"/>
              <a:t>Generated Entity Relationship Diagram (ERD)</a:t>
            </a:r>
          </a:p>
          <a:p>
            <a:pPr marL="285750" indent="-285750"/>
            <a:r>
              <a:rPr lang="en-US" sz="1600" dirty="0"/>
              <a:t>Produced Oracle SQL reports and analytical charts</a:t>
            </a:r>
          </a:p>
          <a:p>
            <a:pPr marL="285750" indent="-285750"/>
            <a:r>
              <a:rPr lang="en-US" sz="1600" dirty="0"/>
              <a:t>Formatting of group reports and presentations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oogle Shape;11250;p81">
            <a:extLst>
              <a:ext uri="{FF2B5EF4-FFF2-40B4-BE49-F238E27FC236}">
                <a16:creationId xmlns:a16="http://schemas.microsoft.com/office/drawing/2014/main" id="{C48ECEFD-AE93-9D2C-9007-28C579EF711D}"/>
              </a:ext>
            </a:extLst>
          </p:cNvPr>
          <p:cNvGrpSpPr/>
          <p:nvPr/>
        </p:nvGrpSpPr>
        <p:grpSpPr>
          <a:xfrm>
            <a:off x="2316087" y="4377449"/>
            <a:ext cx="251660" cy="350166"/>
            <a:chOff x="910723" y="1508212"/>
            <a:chExt cx="251660" cy="350166"/>
          </a:xfrm>
          <a:solidFill>
            <a:schemeClr val="bg1"/>
          </a:solidFill>
        </p:grpSpPr>
        <p:sp>
          <p:nvSpPr>
            <p:cNvPr id="3" name="Google Shape;11251;p81">
              <a:extLst>
                <a:ext uri="{FF2B5EF4-FFF2-40B4-BE49-F238E27FC236}">
                  <a16:creationId xmlns:a16="http://schemas.microsoft.com/office/drawing/2014/main" id="{6795DD18-FC34-EEF0-C924-995098774E7F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252;p81">
              <a:extLst>
                <a:ext uri="{FF2B5EF4-FFF2-40B4-BE49-F238E27FC236}">
                  <a16:creationId xmlns:a16="http://schemas.microsoft.com/office/drawing/2014/main" id="{1FEDFA63-DF24-03C3-0334-5C0D3D3E1165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253;p81">
              <a:extLst>
                <a:ext uri="{FF2B5EF4-FFF2-40B4-BE49-F238E27FC236}">
                  <a16:creationId xmlns:a16="http://schemas.microsoft.com/office/drawing/2014/main" id="{3F6302AA-FDC2-A01D-F58B-A63DF8B3594B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54;p81">
              <a:extLst>
                <a:ext uri="{FF2B5EF4-FFF2-40B4-BE49-F238E27FC236}">
                  <a16:creationId xmlns:a16="http://schemas.microsoft.com/office/drawing/2014/main" id="{AB28FD7B-644A-EEF1-684A-12FAB5252949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255;p81">
              <a:extLst>
                <a:ext uri="{FF2B5EF4-FFF2-40B4-BE49-F238E27FC236}">
                  <a16:creationId xmlns:a16="http://schemas.microsoft.com/office/drawing/2014/main" id="{2F5C6F9D-956B-DB11-2F9C-27157A962864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56;p81">
              <a:extLst>
                <a:ext uri="{FF2B5EF4-FFF2-40B4-BE49-F238E27FC236}">
                  <a16:creationId xmlns:a16="http://schemas.microsoft.com/office/drawing/2014/main" id="{9E8CA6F1-8218-EB96-2B9E-A33DC971BC8E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57;p81">
              <a:extLst>
                <a:ext uri="{FF2B5EF4-FFF2-40B4-BE49-F238E27FC236}">
                  <a16:creationId xmlns:a16="http://schemas.microsoft.com/office/drawing/2014/main" id="{F3BF66BA-239A-E940-9A7E-9BF925E47CDE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58;p81">
              <a:extLst>
                <a:ext uri="{FF2B5EF4-FFF2-40B4-BE49-F238E27FC236}">
                  <a16:creationId xmlns:a16="http://schemas.microsoft.com/office/drawing/2014/main" id="{F2AACF4A-F605-2763-F586-5E2EAA103AAB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59;p81">
              <a:extLst>
                <a:ext uri="{FF2B5EF4-FFF2-40B4-BE49-F238E27FC236}">
                  <a16:creationId xmlns:a16="http://schemas.microsoft.com/office/drawing/2014/main" id="{13724FCC-D428-99C0-3812-AE0CEA24EF53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60;p81">
              <a:extLst>
                <a:ext uri="{FF2B5EF4-FFF2-40B4-BE49-F238E27FC236}">
                  <a16:creationId xmlns:a16="http://schemas.microsoft.com/office/drawing/2014/main" id="{0CD5754C-7DEE-BD29-23B5-4C7ECD3023C5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61;p81">
              <a:extLst>
                <a:ext uri="{FF2B5EF4-FFF2-40B4-BE49-F238E27FC236}">
                  <a16:creationId xmlns:a16="http://schemas.microsoft.com/office/drawing/2014/main" id="{0D24F3C5-79B3-9FDC-5542-3A2F98ADB215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62;p81">
              <a:extLst>
                <a:ext uri="{FF2B5EF4-FFF2-40B4-BE49-F238E27FC236}">
                  <a16:creationId xmlns:a16="http://schemas.microsoft.com/office/drawing/2014/main" id="{FDF653B9-3DD6-26D1-480B-D37084F60FD0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63;p81">
              <a:extLst>
                <a:ext uri="{FF2B5EF4-FFF2-40B4-BE49-F238E27FC236}">
                  <a16:creationId xmlns:a16="http://schemas.microsoft.com/office/drawing/2014/main" id="{71133A48-18CD-0FDF-B290-FF23871BFB80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264;p81">
              <a:extLst>
                <a:ext uri="{FF2B5EF4-FFF2-40B4-BE49-F238E27FC236}">
                  <a16:creationId xmlns:a16="http://schemas.microsoft.com/office/drawing/2014/main" id="{206B2256-D850-BA37-EDFB-3990CD971E0E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265;p81">
              <a:extLst>
                <a:ext uri="{FF2B5EF4-FFF2-40B4-BE49-F238E27FC236}">
                  <a16:creationId xmlns:a16="http://schemas.microsoft.com/office/drawing/2014/main" id="{472ADDFE-BEC9-0F3A-FE44-2E612B1DC24D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266;p81">
              <a:extLst>
                <a:ext uri="{FF2B5EF4-FFF2-40B4-BE49-F238E27FC236}">
                  <a16:creationId xmlns:a16="http://schemas.microsoft.com/office/drawing/2014/main" id="{8E931314-D248-4861-B152-8A79FA1B82B1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267;p81">
              <a:extLst>
                <a:ext uri="{FF2B5EF4-FFF2-40B4-BE49-F238E27FC236}">
                  <a16:creationId xmlns:a16="http://schemas.microsoft.com/office/drawing/2014/main" id="{C70AC4BB-01AF-18DA-4DD2-761885FCC8E1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1462;p81">
            <a:extLst>
              <a:ext uri="{FF2B5EF4-FFF2-40B4-BE49-F238E27FC236}">
                <a16:creationId xmlns:a16="http://schemas.microsoft.com/office/drawing/2014/main" id="{416607A0-D16A-047D-9246-026B8673FE50}"/>
              </a:ext>
            </a:extLst>
          </p:cNvPr>
          <p:cNvSpPr/>
          <p:nvPr/>
        </p:nvSpPr>
        <p:spPr>
          <a:xfrm>
            <a:off x="1879025" y="4357319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11522;p81">
            <a:extLst>
              <a:ext uri="{FF2B5EF4-FFF2-40B4-BE49-F238E27FC236}">
                <a16:creationId xmlns:a16="http://schemas.microsoft.com/office/drawing/2014/main" id="{72F71099-B9D1-51F6-17FD-0B08103478F0}"/>
              </a:ext>
            </a:extLst>
          </p:cNvPr>
          <p:cNvGrpSpPr/>
          <p:nvPr/>
        </p:nvGrpSpPr>
        <p:grpSpPr>
          <a:xfrm>
            <a:off x="1026200" y="4365657"/>
            <a:ext cx="355099" cy="355481"/>
            <a:chOff x="3539102" y="2427549"/>
            <a:chExt cx="355099" cy="355481"/>
          </a:xfrm>
          <a:solidFill>
            <a:schemeClr val="bg1"/>
          </a:solidFill>
        </p:grpSpPr>
        <p:sp>
          <p:nvSpPr>
            <p:cNvPr id="22" name="Google Shape;11523;p81">
              <a:extLst>
                <a:ext uri="{FF2B5EF4-FFF2-40B4-BE49-F238E27FC236}">
                  <a16:creationId xmlns:a16="http://schemas.microsoft.com/office/drawing/2014/main" id="{68B31348-B738-6C69-9D01-87AF045B3883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24;p81">
              <a:extLst>
                <a:ext uri="{FF2B5EF4-FFF2-40B4-BE49-F238E27FC236}">
                  <a16:creationId xmlns:a16="http://schemas.microsoft.com/office/drawing/2014/main" id="{93DE74AD-C455-C060-939C-2FCBFDE6E01D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1496;p81">
            <a:extLst>
              <a:ext uri="{FF2B5EF4-FFF2-40B4-BE49-F238E27FC236}">
                <a16:creationId xmlns:a16="http://schemas.microsoft.com/office/drawing/2014/main" id="{762FB6D7-14BA-77EE-8A8D-71CD205CAF06}"/>
              </a:ext>
            </a:extLst>
          </p:cNvPr>
          <p:cNvGrpSpPr/>
          <p:nvPr/>
        </p:nvGrpSpPr>
        <p:grpSpPr>
          <a:xfrm>
            <a:off x="1446998" y="4371768"/>
            <a:ext cx="361147" cy="361529"/>
            <a:chOff x="7538896" y="1970156"/>
            <a:chExt cx="361147" cy="361529"/>
          </a:xfrm>
          <a:solidFill>
            <a:schemeClr val="bg1"/>
          </a:solidFill>
        </p:grpSpPr>
        <p:sp>
          <p:nvSpPr>
            <p:cNvPr id="25" name="Google Shape;11497;p81">
              <a:extLst>
                <a:ext uri="{FF2B5EF4-FFF2-40B4-BE49-F238E27FC236}">
                  <a16:creationId xmlns:a16="http://schemas.microsoft.com/office/drawing/2014/main" id="{B98A2DEB-F92A-B5DE-2E64-6464B44DA433}"/>
                </a:ext>
              </a:extLst>
            </p:cNvPr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498;p81">
              <a:extLst>
                <a:ext uri="{FF2B5EF4-FFF2-40B4-BE49-F238E27FC236}">
                  <a16:creationId xmlns:a16="http://schemas.microsoft.com/office/drawing/2014/main" id="{A0B1DDEF-B951-9622-F858-98535A46CFE9}"/>
                </a:ext>
              </a:extLst>
            </p:cNvPr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499;p81">
              <a:extLst>
                <a:ext uri="{FF2B5EF4-FFF2-40B4-BE49-F238E27FC236}">
                  <a16:creationId xmlns:a16="http://schemas.microsoft.com/office/drawing/2014/main" id="{F2D70CB4-B818-77D9-8B1D-EAC1F6C5BEA4}"/>
                </a:ext>
              </a:extLst>
            </p:cNvPr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500;p81">
              <a:extLst>
                <a:ext uri="{FF2B5EF4-FFF2-40B4-BE49-F238E27FC236}">
                  <a16:creationId xmlns:a16="http://schemas.microsoft.com/office/drawing/2014/main" id="{1EE8A52C-07C3-B075-295E-275465133D4F}"/>
                </a:ext>
              </a:extLst>
            </p:cNvPr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501;p81">
              <a:extLst>
                <a:ext uri="{FF2B5EF4-FFF2-40B4-BE49-F238E27FC236}">
                  <a16:creationId xmlns:a16="http://schemas.microsoft.com/office/drawing/2014/main" id="{CD729F10-B3EF-681E-4277-6CC69B7343E0}"/>
                </a:ext>
              </a:extLst>
            </p:cNvPr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02;p81">
              <a:extLst>
                <a:ext uri="{FF2B5EF4-FFF2-40B4-BE49-F238E27FC236}">
                  <a16:creationId xmlns:a16="http://schemas.microsoft.com/office/drawing/2014/main" id="{E467850C-5927-597B-A6B6-C98BE831A0F3}"/>
                </a:ext>
              </a:extLst>
            </p:cNvPr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Samarth Chetan 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91;p70">
            <a:extLst>
              <a:ext uri="{FF2B5EF4-FFF2-40B4-BE49-F238E27FC236}">
                <a16:creationId xmlns:a16="http://schemas.microsoft.com/office/drawing/2014/main" id="{80064246-5FCB-2C8A-3A3E-394D03859C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872844"/>
            <a:ext cx="6331913" cy="3273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Background: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BSc in Computer Science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MS in Data Analytics Engineering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Professional Experience as Data Scientist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Project contributions: </a:t>
            </a:r>
          </a:p>
          <a:p>
            <a:pPr marL="285750" indent="-285750"/>
            <a:r>
              <a:rPr lang="en-US" sz="1600" dirty="0"/>
              <a:t>Defined scope and goals of project </a:t>
            </a:r>
          </a:p>
          <a:p>
            <a:pPr marL="285750" indent="-285750"/>
            <a:r>
              <a:rPr lang="en-US" sz="1600" dirty="0"/>
              <a:t>Regular communication and follow-up with TA’s </a:t>
            </a:r>
          </a:p>
          <a:p>
            <a:pPr marL="285750" indent="-285750"/>
            <a:r>
              <a:rPr lang="en-US" sz="1600" dirty="0"/>
              <a:t>Outlined database logic</a:t>
            </a:r>
          </a:p>
          <a:p>
            <a:pPr marL="285750" indent="-285750"/>
            <a:r>
              <a:rPr lang="en-US" sz="1600" dirty="0"/>
              <a:t>Provided user access for database </a:t>
            </a:r>
          </a:p>
          <a:p>
            <a:pPr marL="285750" indent="-285750"/>
            <a:r>
              <a:rPr lang="en-US" sz="1600" dirty="0"/>
              <a:t>Generated analytical reports</a:t>
            </a:r>
          </a:p>
        </p:txBody>
      </p:sp>
      <p:grpSp>
        <p:nvGrpSpPr>
          <p:cNvPr id="33" name="Google Shape;11469;p81">
            <a:extLst>
              <a:ext uri="{FF2B5EF4-FFF2-40B4-BE49-F238E27FC236}">
                <a16:creationId xmlns:a16="http://schemas.microsoft.com/office/drawing/2014/main" id="{EEC63D57-377C-1DB1-8E4D-B6F26539076A}"/>
              </a:ext>
            </a:extLst>
          </p:cNvPr>
          <p:cNvGrpSpPr/>
          <p:nvPr/>
        </p:nvGrpSpPr>
        <p:grpSpPr>
          <a:xfrm>
            <a:off x="2328005" y="4357700"/>
            <a:ext cx="386927" cy="363438"/>
            <a:chOff x="1749728" y="2894777"/>
            <a:chExt cx="386927" cy="363438"/>
          </a:xfrm>
          <a:solidFill>
            <a:schemeClr val="bg1"/>
          </a:solidFill>
        </p:grpSpPr>
        <p:sp>
          <p:nvSpPr>
            <p:cNvPr id="34" name="Google Shape;11470;p81">
              <a:extLst>
                <a:ext uri="{FF2B5EF4-FFF2-40B4-BE49-F238E27FC236}">
                  <a16:creationId xmlns:a16="http://schemas.microsoft.com/office/drawing/2014/main" id="{3C1E6D0C-C4F1-12CA-B6B5-1E723C1BE9D4}"/>
                </a:ext>
              </a:extLst>
            </p:cNvPr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471;p81">
              <a:extLst>
                <a:ext uri="{FF2B5EF4-FFF2-40B4-BE49-F238E27FC236}">
                  <a16:creationId xmlns:a16="http://schemas.microsoft.com/office/drawing/2014/main" id="{F8FB8F07-BFC1-723E-8728-E318D55EEC3F}"/>
                </a:ext>
              </a:extLst>
            </p:cNvPr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472;p81">
              <a:extLst>
                <a:ext uri="{FF2B5EF4-FFF2-40B4-BE49-F238E27FC236}">
                  <a16:creationId xmlns:a16="http://schemas.microsoft.com/office/drawing/2014/main" id="{6875AEAD-9D5C-D5A5-205A-587397B4D8E5}"/>
                </a:ext>
              </a:extLst>
            </p:cNvPr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473;p81">
              <a:extLst>
                <a:ext uri="{FF2B5EF4-FFF2-40B4-BE49-F238E27FC236}">
                  <a16:creationId xmlns:a16="http://schemas.microsoft.com/office/drawing/2014/main" id="{A772FECD-82B7-0DB2-256F-AFD625EB40B1}"/>
                </a:ext>
              </a:extLst>
            </p:cNvPr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474;p81">
              <a:extLst>
                <a:ext uri="{FF2B5EF4-FFF2-40B4-BE49-F238E27FC236}">
                  <a16:creationId xmlns:a16="http://schemas.microsoft.com/office/drawing/2014/main" id="{600893C4-92F5-2D50-9992-00C86F4FFF11}"/>
                </a:ext>
              </a:extLst>
            </p:cNvPr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75;p81">
              <a:extLst>
                <a:ext uri="{FF2B5EF4-FFF2-40B4-BE49-F238E27FC236}">
                  <a16:creationId xmlns:a16="http://schemas.microsoft.com/office/drawing/2014/main" id="{A38BFD7F-25F6-7FBE-EEAC-C23BB5A2F8DE}"/>
                </a:ext>
              </a:extLst>
            </p:cNvPr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476;p81">
              <a:extLst>
                <a:ext uri="{FF2B5EF4-FFF2-40B4-BE49-F238E27FC236}">
                  <a16:creationId xmlns:a16="http://schemas.microsoft.com/office/drawing/2014/main" id="{4DFACE3F-0CDF-0A6E-813D-D5885623CD1E}"/>
                </a:ext>
              </a:extLst>
            </p:cNvPr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1618;p81">
            <a:extLst>
              <a:ext uri="{FF2B5EF4-FFF2-40B4-BE49-F238E27FC236}">
                <a16:creationId xmlns:a16="http://schemas.microsoft.com/office/drawing/2014/main" id="{25FB108F-3B2D-F410-E2AB-612644C90BA1}"/>
              </a:ext>
            </a:extLst>
          </p:cNvPr>
          <p:cNvGrpSpPr/>
          <p:nvPr/>
        </p:nvGrpSpPr>
        <p:grpSpPr>
          <a:xfrm>
            <a:off x="1857784" y="4377454"/>
            <a:ext cx="355863" cy="362292"/>
            <a:chOff x="7529411" y="2414659"/>
            <a:chExt cx="355863" cy="362292"/>
          </a:xfrm>
          <a:solidFill>
            <a:schemeClr val="bg1"/>
          </a:solidFill>
        </p:grpSpPr>
        <p:sp>
          <p:nvSpPr>
            <p:cNvPr id="42" name="Google Shape;11619;p81">
              <a:extLst>
                <a:ext uri="{FF2B5EF4-FFF2-40B4-BE49-F238E27FC236}">
                  <a16:creationId xmlns:a16="http://schemas.microsoft.com/office/drawing/2014/main" id="{1363829C-ABE4-4D42-45CD-6E6B964E0F04}"/>
                </a:ext>
              </a:extLst>
            </p:cNvPr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620;p81">
              <a:extLst>
                <a:ext uri="{FF2B5EF4-FFF2-40B4-BE49-F238E27FC236}">
                  <a16:creationId xmlns:a16="http://schemas.microsoft.com/office/drawing/2014/main" id="{2946E698-C364-5D76-F99C-519F74E8993F}"/>
                </a:ext>
              </a:extLst>
            </p:cNvPr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21;p81">
              <a:extLst>
                <a:ext uri="{FF2B5EF4-FFF2-40B4-BE49-F238E27FC236}">
                  <a16:creationId xmlns:a16="http://schemas.microsoft.com/office/drawing/2014/main" id="{A2C52744-B9F7-4C1A-B0CA-00221D7D68A6}"/>
                </a:ext>
              </a:extLst>
            </p:cNvPr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22;p81">
              <a:extLst>
                <a:ext uri="{FF2B5EF4-FFF2-40B4-BE49-F238E27FC236}">
                  <a16:creationId xmlns:a16="http://schemas.microsoft.com/office/drawing/2014/main" id="{9E47873D-BB56-32C1-7BBF-473652AB29E5}"/>
                </a:ext>
              </a:extLst>
            </p:cNvPr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23;p81">
              <a:extLst>
                <a:ext uri="{FF2B5EF4-FFF2-40B4-BE49-F238E27FC236}">
                  <a16:creationId xmlns:a16="http://schemas.microsoft.com/office/drawing/2014/main" id="{BEE740E8-B755-21ED-A708-8425567D8305}"/>
                </a:ext>
              </a:extLst>
            </p:cNvPr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24;p81">
              <a:extLst>
                <a:ext uri="{FF2B5EF4-FFF2-40B4-BE49-F238E27FC236}">
                  <a16:creationId xmlns:a16="http://schemas.microsoft.com/office/drawing/2014/main" id="{D3953BA7-ACDE-4E08-B829-9031F637CA61}"/>
                </a:ext>
              </a:extLst>
            </p:cNvPr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625;p81">
              <a:extLst>
                <a:ext uri="{FF2B5EF4-FFF2-40B4-BE49-F238E27FC236}">
                  <a16:creationId xmlns:a16="http://schemas.microsoft.com/office/drawing/2014/main" id="{28C4B450-E5F8-AFD6-FC69-6B7E480D3077}"/>
                </a:ext>
              </a:extLst>
            </p:cNvPr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626;p81">
              <a:extLst>
                <a:ext uri="{FF2B5EF4-FFF2-40B4-BE49-F238E27FC236}">
                  <a16:creationId xmlns:a16="http://schemas.microsoft.com/office/drawing/2014/main" id="{50818FC1-E92C-472E-5EE5-CE7E9FEB9CCE}"/>
                </a:ext>
              </a:extLst>
            </p:cNvPr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627;p81">
              <a:extLst>
                <a:ext uri="{FF2B5EF4-FFF2-40B4-BE49-F238E27FC236}">
                  <a16:creationId xmlns:a16="http://schemas.microsoft.com/office/drawing/2014/main" id="{EE64C8EB-67BB-31B5-DA00-57AED6A33C5B}"/>
                </a:ext>
              </a:extLst>
            </p:cNvPr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628;p81">
              <a:extLst>
                <a:ext uri="{FF2B5EF4-FFF2-40B4-BE49-F238E27FC236}">
                  <a16:creationId xmlns:a16="http://schemas.microsoft.com/office/drawing/2014/main" id="{9242FB4F-6EE6-D821-9EB5-7C5FBB507E74}"/>
                </a:ext>
              </a:extLst>
            </p:cNvPr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629;p81">
              <a:extLst>
                <a:ext uri="{FF2B5EF4-FFF2-40B4-BE49-F238E27FC236}">
                  <a16:creationId xmlns:a16="http://schemas.microsoft.com/office/drawing/2014/main" id="{04A7B4CE-FC21-6FFB-1F65-900F68773669}"/>
                </a:ext>
              </a:extLst>
            </p:cNvPr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630;p81">
              <a:extLst>
                <a:ext uri="{FF2B5EF4-FFF2-40B4-BE49-F238E27FC236}">
                  <a16:creationId xmlns:a16="http://schemas.microsoft.com/office/drawing/2014/main" id="{A891CCA3-A711-61AF-0513-8CB6CCC7DCBC}"/>
                </a:ext>
              </a:extLst>
            </p:cNvPr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1715;p81">
            <a:extLst>
              <a:ext uri="{FF2B5EF4-FFF2-40B4-BE49-F238E27FC236}">
                <a16:creationId xmlns:a16="http://schemas.microsoft.com/office/drawing/2014/main" id="{005699B0-973F-6687-6505-EB52389F1C28}"/>
              </a:ext>
            </a:extLst>
          </p:cNvPr>
          <p:cNvGrpSpPr/>
          <p:nvPr/>
        </p:nvGrpSpPr>
        <p:grpSpPr>
          <a:xfrm>
            <a:off x="1041341" y="4405510"/>
            <a:ext cx="378174" cy="334121"/>
            <a:chOff x="3988156" y="3380210"/>
            <a:chExt cx="353954" cy="318880"/>
          </a:xfrm>
          <a:solidFill>
            <a:schemeClr val="bg1"/>
          </a:solidFill>
        </p:grpSpPr>
        <p:sp>
          <p:nvSpPr>
            <p:cNvPr id="55" name="Google Shape;11716;p81">
              <a:extLst>
                <a:ext uri="{FF2B5EF4-FFF2-40B4-BE49-F238E27FC236}">
                  <a16:creationId xmlns:a16="http://schemas.microsoft.com/office/drawing/2014/main" id="{18FFD343-BAD2-697F-4C92-1435FAD0F481}"/>
                </a:ext>
              </a:extLst>
            </p:cNvPr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717;p81">
              <a:extLst>
                <a:ext uri="{FF2B5EF4-FFF2-40B4-BE49-F238E27FC236}">
                  <a16:creationId xmlns:a16="http://schemas.microsoft.com/office/drawing/2014/main" id="{2633355A-0E18-648C-9783-2882C56D5514}"/>
                </a:ext>
              </a:extLst>
            </p:cNvPr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718;p81">
              <a:extLst>
                <a:ext uri="{FF2B5EF4-FFF2-40B4-BE49-F238E27FC236}">
                  <a16:creationId xmlns:a16="http://schemas.microsoft.com/office/drawing/2014/main" id="{6BB326B3-8DF8-E8C1-C388-99F3A8E75C6C}"/>
                </a:ext>
              </a:extLst>
            </p:cNvPr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719;p81">
              <a:extLst>
                <a:ext uri="{FF2B5EF4-FFF2-40B4-BE49-F238E27FC236}">
                  <a16:creationId xmlns:a16="http://schemas.microsoft.com/office/drawing/2014/main" id="{38294A7F-05DC-FCC4-08F5-631EADD00269}"/>
                </a:ext>
              </a:extLst>
            </p:cNvPr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720;p81">
              <a:extLst>
                <a:ext uri="{FF2B5EF4-FFF2-40B4-BE49-F238E27FC236}">
                  <a16:creationId xmlns:a16="http://schemas.microsoft.com/office/drawing/2014/main" id="{286158D7-228A-A416-548E-7377913FD36B}"/>
                </a:ext>
              </a:extLst>
            </p:cNvPr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1250;p81">
            <a:extLst>
              <a:ext uri="{FF2B5EF4-FFF2-40B4-BE49-F238E27FC236}">
                <a16:creationId xmlns:a16="http://schemas.microsoft.com/office/drawing/2014/main" id="{8C274B7E-3AE7-C361-91A7-4907CD92FAA0}"/>
              </a:ext>
            </a:extLst>
          </p:cNvPr>
          <p:cNvGrpSpPr/>
          <p:nvPr/>
        </p:nvGrpSpPr>
        <p:grpSpPr>
          <a:xfrm>
            <a:off x="1496442" y="4383517"/>
            <a:ext cx="251660" cy="350166"/>
            <a:chOff x="910723" y="1508212"/>
            <a:chExt cx="251660" cy="350166"/>
          </a:xfrm>
          <a:solidFill>
            <a:schemeClr val="bg1"/>
          </a:solidFill>
        </p:grpSpPr>
        <p:sp>
          <p:nvSpPr>
            <p:cNvPr id="61" name="Google Shape;11251;p81">
              <a:extLst>
                <a:ext uri="{FF2B5EF4-FFF2-40B4-BE49-F238E27FC236}">
                  <a16:creationId xmlns:a16="http://schemas.microsoft.com/office/drawing/2014/main" id="{99A2FE11-0FB7-5695-9617-9FDC97E829EC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252;p81">
              <a:extLst>
                <a:ext uri="{FF2B5EF4-FFF2-40B4-BE49-F238E27FC236}">
                  <a16:creationId xmlns:a16="http://schemas.microsoft.com/office/drawing/2014/main" id="{11F0A56A-E71F-CA8A-E5E7-3788B68D8CC6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253;p81">
              <a:extLst>
                <a:ext uri="{FF2B5EF4-FFF2-40B4-BE49-F238E27FC236}">
                  <a16:creationId xmlns:a16="http://schemas.microsoft.com/office/drawing/2014/main" id="{FAE0AC89-40D0-951B-AA9D-F30022964A76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11254;p81">
              <a:extLst>
                <a:ext uri="{FF2B5EF4-FFF2-40B4-BE49-F238E27FC236}">
                  <a16:creationId xmlns:a16="http://schemas.microsoft.com/office/drawing/2014/main" id="{FF60D5AF-8429-9B36-9008-8C1B5B026CD3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11255;p81">
              <a:extLst>
                <a:ext uri="{FF2B5EF4-FFF2-40B4-BE49-F238E27FC236}">
                  <a16:creationId xmlns:a16="http://schemas.microsoft.com/office/drawing/2014/main" id="{4B441419-AEE4-2899-A612-2740DE14E462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11256;p81">
              <a:extLst>
                <a:ext uri="{FF2B5EF4-FFF2-40B4-BE49-F238E27FC236}">
                  <a16:creationId xmlns:a16="http://schemas.microsoft.com/office/drawing/2014/main" id="{D10C8F8F-5DC3-DBE3-7312-944B0FB9EBEE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11257;p81">
              <a:extLst>
                <a:ext uri="{FF2B5EF4-FFF2-40B4-BE49-F238E27FC236}">
                  <a16:creationId xmlns:a16="http://schemas.microsoft.com/office/drawing/2014/main" id="{5E2E5F0D-CCFA-F4BC-73FE-37CF57A44C9D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11258;p81">
              <a:extLst>
                <a:ext uri="{FF2B5EF4-FFF2-40B4-BE49-F238E27FC236}">
                  <a16:creationId xmlns:a16="http://schemas.microsoft.com/office/drawing/2014/main" id="{A0EEC211-862C-77E9-D804-7144D99F03A5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11259;p81">
              <a:extLst>
                <a:ext uri="{FF2B5EF4-FFF2-40B4-BE49-F238E27FC236}">
                  <a16:creationId xmlns:a16="http://schemas.microsoft.com/office/drawing/2014/main" id="{810CA316-B9C5-28BB-4A46-E9F4A80AED0D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11260;p81">
              <a:extLst>
                <a:ext uri="{FF2B5EF4-FFF2-40B4-BE49-F238E27FC236}">
                  <a16:creationId xmlns:a16="http://schemas.microsoft.com/office/drawing/2014/main" id="{93ED250B-9123-0F89-ED07-D1E9EE31E96D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11261;p81">
              <a:extLst>
                <a:ext uri="{FF2B5EF4-FFF2-40B4-BE49-F238E27FC236}">
                  <a16:creationId xmlns:a16="http://schemas.microsoft.com/office/drawing/2014/main" id="{6829631B-8DDB-A012-59A8-8871DD91FE72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11262;p81">
              <a:extLst>
                <a:ext uri="{FF2B5EF4-FFF2-40B4-BE49-F238E27FC236}">
                  <a16:creationId xmlns:a16="http://schemas.microsoft.com/office/drawing/2014/main" id="{28DBCA7D-7EBA-304B-C42C-F3B485005BC4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11263;p81">
              <a:extLst>
                <a:ext uri="{FF2B5EF4-FFF2-40B4-BE49-F238E27FC236}">
                  <a16:creationId xmlns:a16="http://schemas.microsoft.com/office/drawing/2014/main" id="{25144015-5897-858C-1F28-BF3D97CCE5F3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11264;p81">
              <a:extLst>
                <a:ext uri="{FF2B5EF4-FFF2-40B4-BE49-F238E27FC236}">
                  <a16:creationId xmlns:a16="http://schemas.microsoft.com/office/drawing/2014/main" id="{60824744-4704-DA78-9F0F-043CBEB5D489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11265;p81">
              <a:extLst>
                <a:ext uri="{FF2B5EF4-FFF2-40B4-BE49-F238E27FC236}">
                  <a16:creationId xmlns:a16="http://schemas.microsoft.com/office/drawing/2014/main" id="{8D6F8548-011F-34C1-81EF-631F8BEF7CF8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11266;p81">
              <a:extLst>
                <a:ext uri="{FF2B5EF4-FFF2-40B4-BE49-F238E27FC236}">
                  <a16:creationId xmlns:a16="http://schemas.microsoft.com/office/drawing/2014/main" id="{6B51B290-5BBD-23E4-81B5-5E5A48B28AB0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11267;p81">
              <a:extLst>
                <a:ext uri="{FF2B5EF4-FFF2-40B4-BE49-F238E27FC236}">
                  <a16:creationId xmlns:a16="http://schemas.microsoft.com/office/drawing/2014/main" id="{A7D6B397-BE1C-5A6F-854B-84C8E0D63B3F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323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Pruthvi</a:t>
            </a:r>
            <a:r>
              <a:rPr lang="en-US" dirty="0"/>
              <a:t> Niranjan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91;p70">
            <a:extLst>
              <a:ext uri="{FF2B5EF4-FFF2-40B4-BE49-F238E27FC236}">
                <a16:creationId xmlns:a16="http://schemas.microsoft.com/office/drawing/2014/main" id="{8B3E5C8B-D583-E873-D1F8-AC3669C9BE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872844"/>
            <a:ext cx="6331913" cy="3273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Background: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BTech in Computer Science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MS in Computer Software Engineering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Professional Experience in Testing and Debugging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Project contributions: </a:t>
            </a:r>
          </a:p>
          <a:p>
            <a:pPr marL="285750" indent="-285750"/>
            <a:r>
              <a:rPr lang="en-US" sz="1600" dirty="0"/>
              <a:t>Managed access control</a:t>
            </a:r>
          </a:p>
          <a:p>
            <a:pPr marL="285750" indent="-285750"/>
            <a:r>
              <a:rPr lang="en-US" sz="1600" dirty="0"/>
              <a:t>Entered data into database </a:t>
            </a:r>
          </a:p>
          <a:p>
            <a:pPr marL="285750" indent="-285750"/>
            <a:r>
              <a:rPr lang="en-US" sz="1600" dirty="0"/>
              <a:t>Handled debugging of system </a:t>
            </a:r>
          </a:p>
          <a:p>
            <a:pPr marL="285750" indent="-285750"/>
            <a:r>
              <a:rPr lang="en-US" sz="1600" dirty="0"/>
              <a:t>Created users and roles</a:t>
            </a:r>
          </a:p>
          <a:p>
            <a:pPr marL="285750" indent="-285750"/>
            <a:r>
              <a:rPr lang="en-US" sz="1600" dirty="0"/>
              <a:t>Movie admin procedures</a:t>
            </a:r>
          </a:p>
        </p:txBody>
      </p:sp>
      <p:grpSp>
        <p:nvGrpSpPr>
          <p:cNvPr id="49" name="Google Shape;11268;p81">
            <a:extLst>
              <a:ext uri="{FF2B5EF4-FFF2-40B4-BE49-F238E27FC236}">
                <a16:creationId xmlns:a16="http://schemas.microsoft.com/office/drawing/2014/main" id="{393EA580-B3D1-2724-1BB9-9EF728D6100C}"/>
              </a:ext>
            </a:extLst>
          </p:cNvPr>
          <p:cNvGrpSpPr/>
          <p:nvPr/>
        </p:nvGrpSpPr>
        <p:grpSpPr>
          <a:xfrm>
            <a:off x="1884060" y="4376214"/>
            <a:ext cx="350166" cy="350198"/>
            <a:chOff x="1308631" y="1507830"/>
            <a:chExt cx="350166" cy="350198"/>
          </a:xfrm>
          <a:solidFill>
            <a:schemeClr val="bg1"/>
          </a:solidFill>
        </p:grpSpPr>
        <p:sp>
          <p:nvSpPr>
            <p:cNvPr id="50" name="Google Shape;11269;p81">
              <a:extLst>
                <a:ext uri="{FF2B5EF4-FFF2-40B4-BE49-F238E27FC236}">
                  <a16:creationId xmlns:a16="http://schemas.microsoft.com/office/drawing/2014/main" id="{E2FF602F-6D69-6DA0-6DE4-E324EF42EE96}"/>
                </a:ext>
              </a:extLst>
            </p:cNvPr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70;p81">
              <a:extLst>
                <a:ext uri="{FF2B5EF4-FFF2-40B4-BE49-F238E27FC236}">
                  <a16:creationId xmlns:a16="http://schemas.microsoft.com/office/drawing/2014/main" id="{0892B93D-CEBC-9285-51BE-A94936D35154}"/>
                </a:ext>
              </a:extLst>
            </p:cNvPr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71;p81">
              <a:extLst>
                <a:ext uri="{FF2B5EF4-FFF2-40B4-BE49-F238E27FC236}">
                  <a16:creationId xmlns:a16="http://schemas.microsoft.com/office/drawing/2014/main" id="{5458E3F7-A7E9-8CA9-3261-22F8DBC3F4D5}"/>
                </a:ext>
              </a:extLst>
            </p:cNvPr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72;p81">
              <a:extLst>
                <a:ext uri="{FF2B5EF4-FFF2-40B4-BE49-F238E27FC236}">
                  <a16:creationId xmlns:a16="http://schemas.microsoft.com/office/drawing/2014/main" id="{056A0CAE-9B2C-9165-D8B3-FBF26DEDDD54}"/>
                </a:ext>
              </a:extLst>
            </p:cNvPr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1800;p81">
            <a:extLst>
              <a:ext uri="{FF2B5EF4-FFF2-40B4-BE49-F238E27FC236}">
                <a16:creationId xmlns:a16="http://schemas.microsoft.com/office/drawing/2014/main" id="{8C58F0CA-C5A8-A950-08DA-D9181C4A162B}"/>
              </a:ext>
            </a:extLst>
          </p:cNvPr>
          <p:cNvGrpSpPr/>
          <p:nvPr/>
        </p:nvGrpSpPr>
        <p:grpSpPr>
          <a:xfrm>
            <a:off x="1026782" y="4415756"/>
            <a:ext cx="261145" cy="308504"/>
            <a:chOff x="6707084" y="3387403"/>
            <a:chExt cx="261145" cy="308504"/>
          </a:xfrm>
          <a:solidFill>
            <a:schemeClr val="bg1"/>
          </a:solidFill>
        </p:grpSpPr>
        <p:sp>
          <p:nvSpPr>
            <p:cNvPr id="55" name="Google Shape;11801;p81">
              <a:extLst>
                <a:ext uri="{FF2B5EF4-FFF2-40B4-BE49-F238E27FC236}">
                  <a16:creationId xmlns:a16="http://schemas.microsoft.com/office/drawing/2014/main" id="{B29CA491-D8BA-1ED4-C986-959B619FBB93}"/>
                </a:ext>
              </a:extLst>
            </p:cNvPr>
            <p:cNvSpPr/>
            <p:nvPr/>
          </p:nvSpPr>
          <p:spPr>
            <a:xfrm>
              <a:off x="6726053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10" y="1358"/>
                    <a:pt x="1060" y="1358"/>
                  </a:cubicBezTo>
                  <a:cubicBezTo>
                    <a:pt x="810" y="1358"/>
                    <a:pt x="596" y="1143"/>
                    <a:pt x="596" y="893"/>
                  </a:cubicBezTo>
                  <a:lnTo>
                    <a:pt x="596" y="596"/>
                  </a:lnTo>
                  <a:cubicBezTo>
                    <a:pt x="596" y="417"/>
                    <a:pt x="726" y="286"/>
                    <a:pt x="905" y="286"/>
                  </a:cubicBezTo>
                  <a:close/>
                  <a:moveTo>
                    <a:pt x="1227" y="1643"/>
                  </a:moveTo>
                  <a:lnTo>
                    <a:pt x="1227" y="1715"/>
                  </a:lnTo>
                  <a:cubicBezTo>
                    <a:pt x="1227" y="1774"/>
                    <a:pt x="1238" y="1822"/>
                    <a:pt x="1262" y="1858"/>
                  </a:cubicBezTo>
                  <a:lnTo>
                    <a:pt x="1060" y="2036"/>
                  </a:lnTo>
                  <a:lnTo>
                    <a:pt x="846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7" y="2054"/>
                    <a:pt x="1055" y="2054"/>
                  </a:cubicBezTo>
                  <a:cubicBezTo>
                    <a:pt x="1054" y="2054"/>
                    <a:pt x="1054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4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5" y="4822"/>
                  </a:cubicBezTo>
                  <a:cubicBezTo>
                    <a:pt x="536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4" y="4120"/>
                    <a:pt x="512" y="4036"/>
                  </a:cubicBezTo>
                  <a:lnTo>
                    <a:pt x="357" y="3810"/>
                  </a:lnTo>
                  <a:cubicBezTo>
                    <a:pt x="334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4" y="2179"/>
                    <a:pt x="381" y="2143"/>
                  </a:cubicBezTo>
                  <a:lnTo>
                    <a:pt x="643" y="2024"/>
                  </a:lnTo>
                  <a:lnTo>
                    <a:pt x="857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43" y="2334"/>
                    <a:pt x="1227" y="2310"/>
                    <a:pt x="1286" y="2251"/>
                  </a:cubicBezTo>
                  <a:lnTo>
                    <a:pt x="1500" y="2024"/>
                  </a:lnTo>
                  <a:lnTo>
                    <a:pt x="1762" y="2143"/>
                  </a:lnTo>
                  <a:cubicBezTo>
                    <a:pt x="1822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72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6" y="4822"/>
                    <a:pt x="1679" y="4822"/>
                  </a:cubicBezTo>
                  <a:cubicBezTo>
                    <a:pt x="1750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8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802;p81">
              <a:extLst>
                <a:ext uri="{FF2B5EF4-FFF2-40B4-BE49-F238E27FC236}">
                  <a16:creationId xmlns:a16="http://schemas.microsoft.com/office/drawing/2014/main" id="{A9E928EF-4717-DDB1-18C2-4771B6E053C1}"/>
                </a:ext>
              </a:extLst>
            </p:cNvPr>
            <p:cNvSpPr/>
            <p:nvPr/>
          </p:nvSpPr>
          <p:spPr>
            <a:xfrm>
              <a:off x="6803362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12" y="417"/>
                    <a:pt x="1512" y="596"/>
                  </a:cubicBezTo>
                  <a:lnTo>
                    <a:pt x="1512" y="893"/>
                  </a:lnTo>
                  <a:cubicBezTo>
                    <a:pt x="1512" y="1143"/>
                    <a:pt x="1310" y="1358"/>
                    <a:pt x="1060" y="1358"/>
                  </a:cubicBezTo>
                  <a:cubicBezTo>
                    <a:pt x="798" y="1358"/>
                    <a:pt x="595" y="1143"/>
                    <a:pt x="595" y="893"/>
                  </a:cubicBezTo>
                  <a:lnTo>
                    <a:pt x="595" y="596"/>
                  </a:lnTo>
                  <a:cubicBezTo>
                    <a:pt x="595" y="417"/>
                    <a:pt x="726" y="286"/>
                    <a:pt x="905" y="286"/>
                  </a:cubicBezTo>
                  <a:close/>
                  <a:moveTo>
                    <a:pt x="1215" y="1643"/>
                  </a:moveTo>
                  <a:lnTo>
                    <a:pt x="1215" y="1715"/>
                  </a:lnTo>
                  <a:cubicBezTo>
                    <a:pt x="1215" y="1774"/>
                    <a:pt x="1226" y="1822"/>
                    <a:pt x="1262" y="1858"/>
                  </a:cubicBezTo>
                  <a:lnTo>
                    <a:pt x="1060" y="2036"/>
                  </a:lnTo>
                  <a:lnTo>
                    <a:pt x="845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4" y="2054"/>
                    <a:pt x="1051" y="2054"/>
                  </a:cubicBezTo>
                  <a:cubicBezTo>
                    <a:pt x="1048" y="2054"/>
                    <a:pt x="1048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3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24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4" y="4822"/>
                  </a:cubicBezTo>
                  <a:cubicBezTo>
                    <a:pt x="548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3" y="4120"/>
                    <a:pt x="500" y="4036"/>
                  </a:cubicBezTo>
                  <a:lnTo>
                    <a:pt x="357" y="3810"/>
                  </a:lnTo>
                  <a:cubicBezTo>
                    <a:pt x="322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22" y="2179"/>
                    <a:pt x="381" y="2143"/>
                  </a:cubicBezTo>
                  <a:lnTo>
                    <a:pt x="631" y="2024"/>
                  </a:lnTo>
                  <a:lnTo>
                    <a:pt x="857" y="2251"/>
                  </a:lnTo>
                  <a:cubicBezTo>
                    <a:pt x="917" y="2310"/>
                    <a:pt x="1000" y="2334"/>
                    <a:pt x="1072" y="2334"/>
                  </a:cubicBezTo>
                  <a:cubicBezTo>
                    <a:pt x="1143" y="2334"/>
                    <a:pt x="1215" y="2310"/>
                    <a:pt x="1274" y="2251"/>
                  </a:cubicBezTo>
                  <a:lnTo>
                    <a:pt x="1500" y="2024"/>
                  </a:lnTo>
                  <a:lnTo>
                    <a:pt x="1750" y="2143"/>
                  </a:lnTo>
                  <a:cubicBezTo>
                    <a:pt x="1810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31" y="4036"/>
                  </a:lnTo>
                  <a:cubicBezTo>
                    <a:pt x="1572" y="4144"/>
                    <a:pt x="1524" y="4239"/>
                    <a:pt x="1524" y="4358"/>
                  </a:cubicBezTo>
                  <a:lnTo>
                    <a:pt x="1524" y="4679"/>
                  </a:lnTo>
                  <a:cubicBezTo>
                    <a:pt x="1524" y="4751"/>
                    <a:pt x="1596" y="4822"/>
                    <a:pt x="1679" y="4822"/>
                  </a:cubicBezTo>
                  <a:cubicBezTo>
                    <a:pt x="1750" y="4822"/>
                    <a:pt x="1822" y="4763"/>
                    <a:pt x="1822" y="4679"/>
                  </a:cubicBezTo>
                  <a:lnTo>
                    <a:pt x="1822" y="4358"/>
                  </a:lnTo>
                  <a:cubicBezTo>
                    <a:pt x="1822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7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03;p81">
              <a:extLst>
                <a:ext uri="{FF2B5EF4-FFF2-40B4-BE49-F238E27FC236}">
                  <a16:creationId xmlns:a16="http://schemas.microsoft.com/office/drawing/2014/main" id="{9FAB3EB9-BFFD-9751-619D-E4F56E57DAA3}"/>
                </a:ext>
              </a:extLst>
            </p:cNvPr>
            <p:cNvSpPr/>
            <p:nvPr/>
          </p:nvSpPr>
          <p:spPr>
            <a:xfrm>
              <a:off x="6880289" y="3542403"/>
              <a:ext cx="68620" cy="153504"/>
            </a:xfrm>
            <a:custGeom>
              <a:avLst/>
              <a:gdLst/>
              <a:ahLst/>
              <a:cxnLst/>
              <a:rect l="l" t="t" r="r" b="b"/>
              <a:pathLst>
                <a:path w="2156" h="4823" extrusionOk="0">
                  <a:moveTo>
                    <a:pt x="1214" y="286"/>
                  </a:moveTo>
                  <a:cubicBezTo>
                    <a:pt x="1393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22" y="1358"/>
                    <a:pt x="1060" y="1358"/>
                  </a:cubicBezTo>
                  <a:cubicBezTo>
                    <a:pt x="810" y="1358"/>
                    <a:pt x="607" y="1143"/>
                    <a:pt x="607" y="893"/>
                  </a:cubicBezTo>
                  <a:lnTo>
                    <a:pt x="607" y="596"/>
                  </a:lnTo>
                  <a:cubicBezTo>
                    <a:pt x="607" y="417"/>
                    <a:pt x="738" y="286"/>
                    <a:pt x="917" y="286"/>
                  </a:cubicBezTo>
                  <a:close/>
                  <a:moveTo>
                    <a:pt x="1226" y="1643"/>
                  </a:moveTo>
                  <a:lnTo>
                    <a:pt x="1226" y="1715"/>
                  </a:lnTo>
                  <a:cubicBezTo>
                    <a:pt x="1226" y="1774"/>
                    <a:pt x="1238" y="1822"/>
                    <a:pt x="1274" y="1858"/>
                  </a:cubicBezTo>
                  <a:lnTo>
                    <a:pt x="1060" y="2036"/>
                  </a:lnTo>
                  <a:lnTo>
                    <a:pt x="857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917" y="0"/>
                  </a:moveTo>
                  <a:cubicBezTo>
                    <a:pt x="583" y="0"/>
                    <a:pt x="322" y="274"/>
                    <a:pt x="322" y="596"/>
                  </a:cubicBezTo>
                  <a:lnTo>
                    <a:pt x="322" y="893"/>
                  </a:lnTo>
                  <a:cubicBezTo>
                    <a:pt x="322" y="1143"/>
                    <a:pt x="441" y="1358"/>
                    <a:pt x="619" y="1489"/>
                  </a:cubicBezTo>
                  <a:lnTo>
                    <a:pt x="619" y="1703"/>
                  </a:lnTo>
                  <a:lnTo>
                    <a:pt x="619" y="1715"/>
                  </a:lnTo>
                  <a:lnTo>
                    <a:pt x="262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62" y="4179"/>
                  </a:lnTo>
                  <a:cubicBezTo>
                    <a:pt x="286" y="4227"/>
                    <a:pt x="322" y="4298"/>
                    <a:pt x="322" y="4358"/>
                  </a:cubicBezTo>
                  <a:lnTo>
                    <a:pt x="322" y="4679"/>
                  </a:lnTo>
                  <a:cubicBezTo>
                    <a:pt x="322" y="4751"/>
                    <a:pt x="381" y="4822"/>
                    <a:pt x="464" y="4822"/>
                  </a:cubicBezTo>
                  <a:cubicBezTo>
                    <a:pt x="548" y="4822"/>
                    <a:pt x="619" y="4763"/>
                    <a:pt x="619" y="4679"/>
                  </a:cubicBezTo>
                  <a:lnTo>
                    <a:pt x="619" y="4358"/>
                  </a:lnTo>
                  <a:cubicBezTo>
                    <a:pt x="619" y="4239"/>
                    <a:pt x="583" y="4120"/>
                    <a:pt x="512" y="4036"/>
                  </a:cubicBezTo>
                  <a:lnTo>
                    <a:pt x="369" y="3810"/>
                  </a:lnTo>
                  <a:cubicBezTo>
                    <a:pt x="333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3" y="2179"/>
                    <a:pt x="393" y="2143"/>
                  </a:cubicBezTo>
                  <a:lnTo>
                    <a:pt x="643" y="2024"/>
                  </a:lnTo>
                  <a:lnTo>
                    <a:pt x="869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55" y="2334"/>
                    <a:pt x="1226" y="2310"/>
                    <a:pt x="1286" y="2251"/>
                  </a:cubicBezTo>
                  <a:lnTo>
                    <a:pt x="1512" y="2024"/>
                  </a:lnTo>
                  <a:lnTo>
                    <a:pt x="1762" y="2143"/>
                  </a:lnTo>
                  <a:cubicBezTo>
                    <a:pt x="1822" y="2179"/>
                    <a:pt x="1857" y="2239"/>
                    <a:pt x="1857" y="2298"/>
                  </a:cubicBezTo>
                  <a:lnTo>
                    <a:pt x="1857" y="3632"/>
                  </a:lnTo>
                  <a:cubicBezTo>
                    <a:pt x="1857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84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5" y="4822"/>
                    <a:pt x="1691" y="4822"/>
                  </a:cubicBezTo>
                  <a:cubicBezTo>
                    <a:pt x="1762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48" y="3965"/>
                  </a:lnTo>
                  <a:cubicBezTo>
                    <a:pt x="2107" y="3858"/>
                    <a:pt x="2155" y="3751"/>
                    <a:pt x="2155" y="3632"/>
                  </a:cubicBezTo>
                  <a:lnTo>
                    <a:pt x="2155" y="2298"/>
                  </a:lnTo>
                  <a:cubicBezTo>
                    <a:pt x="2107" y="2120"/>
                    <a:pt x="2012" y="1965"/>
                    <a:pt x="1869" y="1893"/>
                  </a:cubicBezTo>
                  <a:lnTo>
                    <a:pt x="1512" y="1715"/>
                  </a:lnTo>
                  <a:lnTo>
                    <a:pt x="1512" y="1703"/>
                  </a:lnTo>
                  <a:lnTo>
                    <a:pt x="1512" y="1489"/>
                  </a:lnTo>
                  <a:cubicBezTo>
                    <a:pt x="1691" y="1358"/>
                    <a:pt x="1810" y="1131"/>
                    <a:pt x="1810" y="893"/>
                  </a:cubicBezTo>
                  <a:lnTo>
                    <a:pt x="1810" y="596"/>
                  </a:lnTo>
                  <a:cubicBezTo>
                    <a:pt x="1810" y="274"/>
                    <a:pt x="1536" y="0"/>
                    <a:pt x="1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04;p81">
              <a:extLst>
                <a:ext uri="{FF2B5EF4-FFF2-40B4-BE49-F238E27FC236}">
                  <a16:creationId xmlns:a16="http://schemas.microsoft.com/office/drawing/2014/main" id="{942D58A4-2BF3-DDA3-0D81-0489EB5C399C}"/>
                </a:ext>
              </a:extLst>
            </p:cNvPr>
            <p:cNvSpPr/>
            <p:nvPr/>
          </p:nvSpPr>
          <p:spPr>
            <a:xfrm>
              <a:off x="6707084" y="3387403"/>
              <a:ext cx="261145" cy="183072"/>
            </a:xfrm>
            <a:custGeom>
              <a:avLst/>
              <a:gdLst/>
              <a:ahLst/>
              <a:cxnLst/>
              <a:rect l="l" t="t" r="r" b="b"/>
              <a:pathLst>
                <a:path w="8205" h="5752" extrusionOk="0">
                  <a:moveTo>
                    <a:pt x="2727" y="536"/>
                  </a:moveTo>
                  <a:cubicBezTo>
                    <a:pt x="2501" y="715"/>
                    <a:pt x="2311" y="953"/>
                    <a:pt x="2132" y="1227"/>
                  </a:cubicBezTo>
                  <a:cubicBezTo>
                    <a:pt x="2013" y="1417"/>
                    <a:pt x="1906" y="1608"/>
                    <a:pt x="1799" y="1822"/>
                  </a:cubicBezTo>
                  <a:lnTo>
                    <a:pt x="1013" y="1822"/>
                  </a:lnTo>
                  <a:cubicBezTo>
                    <a:pt x="1465" y="1239"/>
                    <a:pt x="2037" y="798"/>
                    <a:pt x="2727" y="536"/>
                  </a:cubicBezTo>
                  <a:close/>
                  <a:moveTo>
                    <a:pt x="3930" y="286"/>
                  </a:moveTo>
                  <a:lnTo>
                    <a:pt x="3930" y="1822"/>
                  </a:lnTo>
                  <a:lnTo>
                    <a:pt x="2120" y="1822"/>
                  </a:lnTo>
                  <a:cubicBezTo>
                    <a:pt x="2537" y="941"/>
                    <a:pt x="3192" y="358"/>
                    <a:pt x="3930" y="286"/>
                  </a:cubicBezTo>
                  <a:close/>
                  <a:moveTo>
                    <a:pt x="4216" y="286"/>
                  </a:moveTo>
                  <a:cubicBezTo>
                    <a:pt x="4954" y="346"/>
                    <a:pt x="5609" y="941"/>
                    <a:pt x="6025" y="1822"/>
                  </a:cubicBezTo>
                  <a:lnTo>
                    <a:pt x="4216" y="1822"/>
                  </a:lnTo>
                  <a:lnTo>
                    <a:pt x="4216" y="286"/>
                  </a:lnTo>
                  <a:close/>
                  <a:moveTo>
                    <a:pt x="5418" y="536"/>
                  </a:moveTo>
                  <a:cubicBezTo>
                    <a:pt x="6109" y="798"/>
                    <a:pt x="6704" y="1239"/>
                    <a:pt x="7133" y="1822"/>
                  </a:cubicBezTo>
                  <a:lnTo>
                    <a:pt x="6347" y="1822"/>
                  </a:lnTo>
                  <a:cubicBezTo>
                    <a:pt x="6252" y="1608"/>
                    <a:pt x="6133" y="1406"/>
                    <a:pt x="6014" y="1227"/>
                  </a:cubicBezTo>
                  <a:cubicBezTo>
                    <a:pt x="5835" y="953"/>
                    <a:pt x="5644" y="715"/>
                    <a:pt x="5418" y="536"/>
                  </a:cubicBezTo>
                  <a:close/>
                  <a:moveTo>
                    <a:pt x="1680" y="2108"/>
                  </a:moveTo>
                  <a:cubicBezTo>
                    <a:pt x="1489" y="2668"/>
                    <a:pt x="1370" y="3299"/>
                    <a:pt x="1358" y="3953"/>
                  </a:cubicBezTo>
                  <a:lnTo>
                    <a:pt x="275" y="3953"/>
                  </a:lnTo>
                  <a:cubicBezTo>
                    <a:pt x="299" y="3275"/>
                    <a:pt x="489" y="2656"/>
                    <a:pt x="822" y="2108"/>
                  </a:cubicBezTo>
                  <a:close/>
                  <a:moveTo>
                    <a:pt x="3930" y="2108"/>
                  </a:moveTo>
                  <a:lnTo>
                    <a:pt x="3930" y="3953"/>
                  </a:lnTo>
                  <a:lnTo>
                    <a:pt x="1644" y="3953"/>
                  </a:lnTo>
                  <a:cubicBezTo>
                    <a:pt x="1656" y="3275"/>
                    <a:pt x="1787" y="2656"/>
                    <a:pt x="2001" y="2108"/>
                  </a:cubicBezTo>
                  <a:close/>
                  <a:moveTo>
                    <a:pt x="6145" y="2108"/>
                  </a:moveTo>
                  <a:cubicBezTo>
                    <a:pt x="6359" y="2644"/>
                    <a:pt x="6490" y="3263"/>
                    <a:pt x="6502" y="3953"/>
                  </a:cubicBezTo>
                  <a:lnTo>
                    <a:pt x="4216" y="3953"/>
                  </a:lnTo>
                  <a:lnTo>
                    <a:pt x="4216" y="2108"/>
                  </a:lnTo>
                  <a:close/>
                  <a:moveTo>
                    <a:pt x="7311" y="2108"/>
                  </a:moveTo>
                  <a:cubicBezTo>
                    <a:pt x="7633" y="2644"/>
                    <a:pt x="7847" y="3263"/>
                    <a:pt x="7859" y="3953"/>
                  </a:cubicBezTo>
                  <a:lnTo>
                    <a:pt x="6787" y="3953"/>
                  </a:lnTo>
                  <a:cubicBezTo>
                    <a:pt x="6776" y="3299"/>
                    <a:pt x="6656" y="2668"/>
                    <a:pt x="6442" y="2108"/>
                  </a:cubicBezTo>
                  <a:close/>
                  <a:moveTo>
                    <a:pt x="4085" y="1"/>
                  </a:moveTo>
                  <a:cubicBezTo>
                    <a:pt x="2989" y="1"/>
                    <a:pt x="1965" y="429"/>
                    <a:pt x="1192" y="1191"/>
                  </a:cubicBezTo>
                  <a:cubicBezTo>
                    <a:pt x="418" y="1953"/>
                    <a:pt x="1" y="3001"/>
                    <a:pt x="1" y="4084"/>
                  </a:cubicBezTo>
                  <a:cubicBezTo>
                    <a:pt x="1" y="4632"/>
                    <a:pt x="108" y="5156"/>
                    <a:pt x="310" y="5656"/>
                  </a:cubicBezTo>
                  <a:cubicBezTo>
                    <a:pt x="337" y="5719"/>
                    <a:pt x="392" y="5748"/>
                    <a:pt x="443" y="5748"/>
                  </a:cubicBezTo>
                  <a:cubicBezTo>
                    <a:pt x="459" y="5748"/>
                    <a:pt x="475" y="5745"/>
                    <a:pt x="489" y="5739"/>
                  </a:cubicBezTo>
                  <a:cubicBezTo>
                    <a:pt x="560" y="5704"/>
                    <a:pt x="596" y="5620"/>
                    <a:pt x="560" y="5549"/>
                  </a:cubicBezTo>
                  <a:cubicBezTo>
                    <a:pt x="382" y="5144"/>
                    <a:pt x="299" y="4692"/>
                    <a:pt x="287" y="4227"/>
                  </a:cubicBezTo>
                  <a:lnTo>
                    <a:pt x="1370" y="4227"/>
                  </a:lnTo>
                  <a:lnTo>
                    <a:pt x="1370" y="4394"/>
                  </a:lnTo>
                  <a:cubicBezTo>
                    <a:pt x="1370" y="4465"/>
                    <a:pt x="1442" y="4525"/>
                    <a:pt x="1513" y="4525"/>
                  </a:cubicBezTo>
                  <a:cubicBezTo>
                    <a:pt x="1596" y="4525"/>
                    <a:pt x="1656" y="4454"/>
                    <a:pt x="1656" y="4382"/>
                  </a:cubicBezTo>
                  <a:lnTo>
                    <a:pt x="1656" y="4227"/>
                  </a:lnTo>
                  <a:lnTo>
                    <a:pt x="3942" y="4227"/>
                  </a:lnTo>
                  <a:lnTo>
                    <a:pt x="3942" y="4394"/>
                  </a:lnTo>
                  <a:cubicBezTo>
                    <a:pt x="3942" y="4465"/>
                    <a:pt x="4001" y="4549"/>
                    <a:pt x="4097" y="4549"/>
                  </a:cubicBezTo>
                  <a:cubicBezTo>
                    <a:pt x="4168" y="4549"/>
                    <a:pt x="4240" y="4489"/>
                    <a:pt x="4240" y="4394"/>
                  </a:cubicBezTo>
                  <a:lnTo>
                    <a:pt x="4240" y="4227"/>
                  </a:lnTo>
                  <a:lnTo>
                    <a:pt x="6537" y="4227"/>
                  </a:lnTo>
                  <a:lnTo>
                    <a:pt x="6537" y="4382"/>
                  </a:lnTo>
                  <a:cubicBezTo>
                    <a:pt x="6537" y="4454"/>
                    <a:pt x="6597" y="4525"/>
                    <a:pt x="6668" y="4525"/>
                  </a:cubicBezTo>
                  <a:cubicBezTo>
                    <a:pt x="6740" y="4525"/>
                    <a:pt x="6799" y="4465"/>
                    <a:pt x="6823" y="4394"/>
                  </a:cubicBezTo>
                  <a:lnTo>
                    <a:pt x="6823" y="4227"/>
                  </a:lnTo>
                  <a:lnTo>
                    <a:pt x="7907" y="4227"/>
                  </a:lnTo>
                  <a:cubicBezTo>
                    <a:pt x="7895" y="4692"/>
                    <a:pt x="7788" y="5120"/>
                    <a:pt x="7621" y="5549"/>
                  </a:cubicBezTo>
                  <a:cubicBezTo>
                    <a:pt x="7597" y="5632"/>
                    <a:pt x="7621" y="5704"/>
                    <a:pt x="7692" y="5739"/>
                  </a:cubicBezTo>
                  <a:cubicBezTo>
                    <a:pt x="7704" y="5751"/>
                    <a:pt x="7728" y="5751"/>
                    <a:pt x="7752" y="5751"/>
                  </a:cubicBezTo>
                  <a:cubicBezTo>
                    <a:pt x="7811" y="5751"/>
                    <a:pt x="7859" y="5716"/>
                    <a:pt x="7895" y="5656"/>
                  </a:cubicBezTo>
                  <a:cubicBezTo>
                    <a:pt x="8097" y="5168"/>
                    <a:pt x="8204" y="4632"/>
                    <a:pt x="8204" y="4084"/>
                  </a:cubicBezTo>
                  <a:cubicBezTo>
                    <a:pt x="8157" y="3001"/>
                    <a:pt x="7740" y="1965"/>
                    <a:pt x="6966" y="1191"/>
                  </a:cubicBezTo>
                  <a:cubicBezTo>
                    <a:pt x="6192" y="417"/>
                    <a:pt x="5168" y="1"/>
                    <a:pt x="40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1844;p81">
            <a:extLst>
              <a:ext uri="{FF2B5EF4-FFF2-40B4-BE49-F238E27FC236}">
                <a16:creationId xmlns:a16="http://schemas.microsoft.com/office/drawing/2014/main" id="{E01E9FBC-534B-8D5B-8EE1-50A09AC6D4CF}"/>
              </a:ext>
            </a:extLst>
          </p:cNvPr>
          <p:cNvGrpSpPr/>
          <p:nvPr/>
        </p:nvGrpSpPr>
        <p:grpSpPr>
          <a:xfrm>
            <a:off x="2310307" y="4356637"/>
            <a:ext cx="248254" cy="361942"/>
            <a:chOff x="7127716" y="4279432"/>
            <a:chExt cx="248254" cy="361942"/>
          </a:xfrm>
          <a:solidFill>
            <a:schemeClr val="bg1"/>
          </a:solidFill>
        </p:grpSpPr>
        <p:sp>
          <p:nvSpPr>
            <p:cNvPr id="60" name="Google Shape;11845;p81">
              <a:extLst>
                <a:ext uri="{FF2B5EF4-FFF2-40B4-BE49-F238E27FC236}">
                  <a16:creationId xmlns:a16="http://schemas.microsoft.com/office/drawing/2014/main" id="{DA5A8995-5089-5C43-D596-81BE430C89EC}"/>
                </a:ext>
              </a:extLst>
            </p:cNvPr>
            <p:cNvSpPr/>
            <p:nvPr/>
          </p:nvSpPr>
          <p:spPr>
            <a:xfrm>
              <a:off x="7167500" y="4279432"/>
              <a:ext cx="169068" cy="226644"/>
            </a:xfrm>
            <a:custGeom>
              <a:avLst/>
              <a:gdLst/>
              <a:ahLst/>
              <a:cxnLst/>
              <a:rect l="l" t="t" r="r" b="b"/>
              <a:pathLst>
                <a:path w="5312" h="7121" extrusionOk="0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46;p81">
              <a:extLst>
                <a:ext uri="{FF2B5EF4-FFF2-40B4-BE49-F238E27FC236}">
                  <a16:creationId xmlns:a16="http://schemas.microsoft.com/office/drawing/2014/main" id="{4C0DA8E8-9DBF-464C-8034-102A92A9FBFB}"/>
                </a:ext>
              </a:extLst>
            </p:cNvPr>
            <p:cNvSpPr/>
            <p:nvPr/>
          </p:nvSpPr>
          <p:spPr>
            <a:xfrm>
              <a:off x="7246719" y="4455279"/>
              <a:ext cx="10248" cy="50033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47;p81">
              <a:extLst>
                <a:ext uri="{FF2B5EF4-FFF2-40B4-BE49-F238E27FC236}">
                  <a16:creationId xmlns:a16="http://schemas.microsoft.com/office/drawing/2014/main" id="{5E502D87-38AB-E47F-D4D7-837A5472ECE9}"/>
                </a:ext>
              </a:extLst>
            </p:cNvPr>
            <p:cNvSpPr/>
            <p:nvPr/>
          </p:nvSpPr>
          <p:spPr>
            <a:xfrm>
              <a:off x="7195572" y="4466642"/>
              <a:ext cx="11012" cy="38670"/>
            </a:xfrm>
            <a:custGeom>
              <a:avLst/>
              <a:gdLst/>
              <a:ahLst/>
              <a:cxnLst/>
              <a:rect l="l" t="t" r="r" b="b"/>
              <a:pathLst>
                <a:path w="346" h="1215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48;p81">
              <a:extLst>
                <a:ext uri="{FF2B5EF4-FFF2-40B4-BE49-F238E27FC236}">
                  <a16:creationId xmlns:a16="http://schemas.microsoft.com/office/drawing/2014/main" id="{24572471-1B76-6548-BD8D-EF3D6BFFEDA1}"/>
                </a:ext>
              </a:extLst>
            </p:cNvPr>
            <p:cNvSpPr/>
            <p:nvPr/>
          </p:nvSpPr>
          <p:spPr>
            <a:xfrm>
              <a:off x="7297866" y="4466642"/>
              <a:ext cx="10280" cy="38670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11849;p81">
              <a:extLst>
                <a:ext uri="{FF2B5EF4-FFF2-40B4-BE49-F238E27FC236}">
                  <a16:creationId xmlns:a16="http://schemas.microsoft.com/office/drawing/2014/main" id="{96EFCF50-4A3D-A8F7-8538-99DEA7084238}"/>
                </a:ext>
              </a:extLst>
            </p:cNvPr>
            <p:cNvSpPr/>
            <p:nvPr/>
          </p:nvSpPr>
          <p:spPr>
            <a:xfrm>
              <a:off x="72353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11850;p81">
              <a:extLst>
                <a:ext uri="{FF2B5EF4-FFF2-40B4-BE49-F238E27FC236}">
                  <a16:creationId xmlns:a16="http://schemas.microsoft.com/office/drawing/2014/main" id="{0FDEF0E8-29D1-6FB6-6991-0499A1FA1DF2}"/>
                </a:ext>
              </a:extLst>
            </p:cNvPr>
            <p:cNvSpPr/>
            <p:nvPr/>
          </p:nvSpPr>
          <p:spPr>
            <a:xfrm>
              <a:off x="7127716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11851;p81">
              <a:extLst>
                <a:ext uri="{FF2B5EF4-FFF2-40B4-BE49-F238E27FC236}">
                  <a16:creationId xmlns:a16="http://schemas.microsoft.com/office/drawing/2014/main" id="{FA02F190-AECB-AA21-532A-37CE2A3A0630}"/>
                </a:ext>
              </a:extLst>
            </p:cNvPr>
            <p:cNvSpPr/>
            <p:nvPr/>
          </p:nvSpPr>
          <p:spPr>
            <a:xfrm>
              <a:off x="7342965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11852;p81">
              <a:extLst>
                <a:ext uri="{FF2B5EF4-FFF2-40B4-BE49-F238E27FC236}">
                  <a16:creationId xmlns:a16="http://schemas.microsoft.com/office/drawing/2014/main" id="{9527AD3A-2264-8AB8-75F3-A1D8048E6EC4}"/>
                </a:ext>
              </a:extLst>
            </p:cNvPr>
            <p:cNvSpPr/>
            <p:nvPr/>
          </p:nvSpPr>
          <p:spPr>
            <a:xfrm>
              <a:off x="7159194" y="4517788"/>
              <a:ext cx="186064" cy="84916"/>
            </a:xfrm>
            <a:custGeom>
              <a:avLst/>
              <a:gdLst/>
              <a:ahLst/>
              <a:cxnLst/>
              <a:rect l="l" t="t" r="r" b="b"/>
              <a:pathLst>
                <a:path w="5846" h="2668" extrusionOk="0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11853;p81">
              <a:extLst>
                <a:ext uri="{FF2B5EF4-FFF2-40B4-BE49-F238E27FC236}">
                  <a16:creationId xmlns:a16="http://schemas.microsoft.com/office/drawing/2014/main" id="{591F1725-0D80-362A-462C-B48065F05D44}"/>
                </a:ext>
              </a:extLst>
            </p:cNvPr>
            <p:cNvSpPr/>
            <p:nvPr/>
          </p:nvSpPr>
          <p:spPr>
            <a:xfrm>
              <a:off x="7217915" y="4321126"/>
              <a:ext cx="68238" cy="25812"/>
            </a:xfrm>
            <a:custGeom>
              <a:avLst/>
              <a:gdLst/>
              <a:ahLst/>
              <a:cxnLst/>
              <a:rect l="l" t="t" r="r" b="b"/>
              <a:pathLst>
                <a:path w="2144" h="811" extrusionOk="0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1" name="Google Shape;11871;p81">
            <a:extLst>
              <a:ext uri="{FF2B5EF4-FFF2-40B4-BE49-F238E27FC236}">
                <a16:creationId xmlns:a16="http://schemas.microsoft.com/office/drawing/2014/main" id="{49273DBC-30C5-F3A0-95CA-C137C7D435BC}"/>
              </a:ext>
            </a:extLst>
          </p:cNvPr>
          <p:cNvGrpSpPr/>
          <p:nvPr/>
        </p:nvGrpSpPr>
        <p:grpSpPr>
          <a:xfrm>
            <a:off x="1369788" y="4401577"/>
            <a:ext cx="426315" cy="332826"/>
            <a:chOff x="6639652" y="4323777"/>
            <a:chExt cx="426315" cy="332826"/>
          </a:xfrm>
          <a:solidFill>
            <a:schemeClr val="bg1"/>
          </a:solidFill>
        </p:grpSpPr>
        <p:sp>
          <p:nvSpPr>
            <p:cNvPr id="2182" name="Google Shape;11872;p81">
              <a:extLst>
                <a:ext uri="{FF2B5EF4-FFF2-40B4-BE49-F238E27FC236}">
                  <a16:creationId xmlns:a16="http://schemas.microsoft.com/office/drawing/2014/main" id="{7D08CF4D-4FB8-18E9-9733-D127FF159CE8}"/>
                </a:ext>
              </a:extLst>
            </p:cNvPr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11873;p81">
              <a:extLst>
                <a:ext uri="{FF2B5EF4-FFF2-40B4-BE49-F238E27FC236}">
                  <a16:creationId xmlns:a16="http://schemas.microsoft.com/office/drawing/2014/main" id="{8A89FFFA-758A-6492-9A4F-1A523848B063}"/>
                </a:ext>
              </a:extLst>
            </p:cNvPr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11874;p81">
              <a:extLst>
                <a:ext uri="{FF2B5EF4-FFF2-40B4-BE49-F238E27FC236}">
                  <a16:creationId xmlns:a16="http://schemas.microsoft.com/office/drawing/2014/main" id="{2F43BF1A-CEB3-4D72-000A-4062E1C10966}"/>
                </a:ext>
              </a:extLst>
            </p:cNvPr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11875;p81">
              <a:extLst>
                <a:ext uri="{FF2B5EF4-FFF2-40B4-BE49-F238E27FC236}">
                  <a16:creationId xmlns:a16="http://schemas.microsoft.com/office/drawing/2014/main" id="{4E53D9A2-631E-E36A-7528-72B31CB71A77}"/>
                </a:ext>
              </a:extLst>
            </p:cNvPr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11876;p81">
              <a:extLst>
                <a:ext uri="{FF2B5EF4-FFF2-40B4-BE49-F238E27FC236}">
                  <a16:creationId xmlns:a16="http://schemas.microsoft.com/office/drawing/2014/main" id="{1BED2CB8-58F7-AB27-20A6-62B2A8B5E351}"/>
                </a:ext>
              </a:extLst>
            </p:cNvPr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11877;p81">
              <a:extLst>
                <a:ext uri="{FF2B5EF4-FFF2-40B4-BE49-F238E27FC236}">
                  <a16:creationId xmlns:a16="http://schemas.microsoft.com/office/drawing/2014/main" id="{8DCB6CC1-F52F-0BEF-A272-DB14108ADB67}"/>
                </a:ext>
              </a:extLst>
            </p:cNvPr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11878;p81">
              <a:extLst>
                <a:ext uri="{FF2B5EF4-FFF2-40B4-BE49-F238E27FC236}">
                  <a16:creationId xmlns:a16="http://schemas.microsoft.com/office/drawing/2014/main" id="{1E249EE1-9D95-0CE0-FE87-25940AA6C5BC}"/>
                </a:ext>
              </a:extLst>
            </p:cNvPr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11879;p81">
              <a:extLst>
                <a:ext uri="{FF2B5EF4-FFF2-40B4-BE49-F238E27FC236}">
                  <a16:creationId xmlns:a16="http://schemas.microsoft.com/office/drawing/2014/main" id="{484E9D95-1A40-2930-12DD-B1D645F89460}"/>
                </a:ext>
              </a:extLst>
            </p:cNvPr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11880;p81">
              <a:extLst>
                <a:ext uri="{FF2B5EF4-FFF2-40B4-BE49-F238E27FC236}">
                  <a16:creationId xmlns:a16="http://schemas.microsoft.com/office/drawing/2014/main" id="{5C6ACA93-7739-C314-D266-B4448CB2BC58}"/>
                </a:ext>
              </a:extLst>
            </p:cNvPr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11881;p81">
              <a:extLst>
                <a:ext uri="{FF2B5EF4-FFF2-40B4-BE49-F238E27FC236}">
                  <a16:creationId xmlns:a16="http://schemas.microsoft.com/office/drawing/2014/main" id="{3ED1A1F4-9743-2AB8-AB32-2F7020C7C3A1}"/>
                </a:ext>
              </a:extLst>
            </p:cNvPr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799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Moukthika</a:t>
            </a:r>
            <a:r>
              <a:rPr lang="en-US" dirty="0"/>
              <a:t> </a:t>
            </a:r>
            <a:r>
              <a:rPr lang="en-US" dirty="0" err="1"/>
              <a:t>Manapati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191;p70">
            <a:extLst>
              <a:ext uri="{FF2B5EF4-FFF2-40B4-BE49-F238E27FC236}">
                <a16:creationId xmlns:a16="http://schemas.microsoft.com/office/drawing/2014/main" id="{2910BDD0-90E4-C4A6-6821-E5D61955E1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500" y="872844"/>
            <a:ext cx="6331913" cy="3273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Background: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BSc in Computer Science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MS in Information Systems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Professional Experience as Software Engineer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Project contributions: </a:t>
            </a:r>
          </a:p>
          <a:p>
            <a:pPr marL="285750" indent="-285750"/>
            <a:r>
              <a:rPr lang="en-US" sz="1600" dirty="0"/>
              <a:t>Created data tables </a:t>
            </a:r>
          </a:p>
          <a:p>
            <a:pPr marL="285750" indent="-285750"/>
            <a:r>
              <a:rPr lang="en-US" sz="1600" dirty="0"/>
              <a:t>Created database views</a:t>
            </a:r>
          </a:p>
          <a:p>
            <a:pPr marL="285750" indent="-285750"/>
            <a:r>
              <a:rPr lang="en-US" sz="1600" dirty="0"/>
              <a:t>Created packages</a:t>
            </a:r>
          </a:p>
          <a:p>
            <a:pPr marL="285750" indent="-285750"/>
            <a:r>
              <a:rPr lang="en-US" sz="1600" dirty="0"/>
              <a:t>Worked on user functionality</a:t>
            </a:r>
          </a:p>
          <a:p>
            <a:pPr marL="285750" indent="-285750"/>
            <a:r>
              <a:rPr lang="en-US" sz="1600" dirty="0"/>
              <a:t>User signup  </a:t>
            </a:r>
          </a:p>
        </p:txBody>
      </p:sp>
      <p:grpSp>
        <p:nvGrpSpPr>
          <p:cNvPr id="33" name="Google Shape;11230;p81">
            <a:extLst>
              <a:ext uri="{FF2B5EF4-FFF2-40B4-BE49-F238E27FC236}">
                <a16:creationId xmlns:a16="http://schemas.microsoft.com/office/drawing/2014/main" id="{87C46298-6BBE-8875-B10E-A99BBF20A4EF}"/>
              </a:ext>
            </a:extLst>
          </p:cNvPr>
          <p:cNvGrpSpPr/>
          <p:nvPr/>
        </p:nvGrpSpPr>
        <p:grpSpPr>
          <a:xfrm>
            <a:off x="2315904" y="4365657"/>
            <a:ext cx="350166" cy="349434"/>
            <a:chOff x="3541011" y="1508594"/>
            <a:chExt cx="350166" cy="349434"/>
          </a:xfrm>
          <a:solidFill>
            <a:schemeClr val="bg1"/>
          </a:solidFill>
        </p:grpSpPr>
        <p:sp>
          <p:nvSpPr>
            <p:cNvPr id="34" name="Google Shape;11231;p81">
              <a:extLst>
                <a:ext uri="{FF2B5EF4-FFF2-40B4-BE49-F238E27FC236}">
                  <a16:creationId xmlns:a16="http://schemas.microsoft.com/office/drawing/2014/main" id="{9CC1D1D8-A024-D02F-3EA8-9A2A0F152F22}"/>
                </a:ext>
              </a:extLst>
            </p:cNvPr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32;p81">
              <a:extLst>
                <a:ext uri="{FF2B5EF4-FFF2-40B4-BE49-F238E27FC236}">
                  <a16:creationId xmlns:a16="http://schemas.microsoft.com/office/drawing/2014/main" id="{C66F6DD8-8BE3-00FE-9636-AE95F290D719}"/>
                </a:ext>
              </a:extLst>
            </p:cNvPr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33;p81">
              <a:extLst>
                <a:ext uri="{FF2B5EF4-FFF2-40B4-BE49-F238E27FC236}">
                  <a16:creationId xmlns:a16="http://schemas.microsoft.com/office/drawing/2014/main" id="{1568165E-F73C-553A-E7D0-3504E64FFDCD}"/>
                </a:ext>
              </a:extLst>
            </p:cNvPr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34;p81">
              <a:extLst>
                <a:ext uri="{FF2B5EF4-FFF2-40B4-BE49-F238E27FC236}">
                  <a16:creationId xmlns:a16="http://schemas.microsoft.com/office/drawing/2014/main" id="{EEFD8F29-3E68-B31F-51D0-5B743B6BB5DB}"/>
                </a:ext>
              </a:extLst>
            </p:cNvPr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35;p81">
              <a:extLst>
                <a:ext uri="{FF2B5EF4-FFF2-40B4-BE49-F238E27FC236}">
                  <a16:creationId xmlns:a16="http://schemas.microsoft.com/office/drawing/2014/main" id="{B93A07D6-9A04-FFBE-92A2-7E02BE6F8ECB}"/>
                </a:ext>
              </a:extLst>
            </p:cNvPr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36;p81">
              <a:extLst>
                <a:ext uri="{FF2B5EF4-FFF2-40B4-BE49-F238E27FC236}">
                  <a16:creationId xmlns:a16="http://schemas.microsoft.com/office/drawing/2014/main" id="{97DF98A3-4561-710A-7D37-0EC917DBD78B}"/>
                </a:ext>
              </a:extLst>
            </p:cNvPr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37;p81">
              <a:extLst>
                <a:ext uri="{FF2B5EF4-FFF2-40B4-BE49-F238E27FC236}">
                  <a16:creationId xmlns:a16="http://schemas.microsoft.com/office/drawing/2014/main" id="{9F9FD386-71F3-9401-C9CE-F2637986016F}"/>
                </a:ext>
              </a:extLst>
            </p:cNvPr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238;p81">
              <a:extLst>
                <a:ext uri="{FF2B5EF4-FFF2-40B4-BE49-F238E27FC236}">
                  <a16:creationId xmlns:a16="http://schemas.microsoft.com/office/drawing/2014/main" id="{6F69FF15-3581-CA65-2104-04A248EEA612}"/>
                </a:ext>
              </a:extLst>
            </p:cNvPr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239;p81">
              <a:extLst>
                <a:ext uri="{FF2B5EF4-FFF2-40B4-BE49-F238E27FC236}">
                  <a16:creationId xmlns:a16="http://schemas.microsoft.com/office/drawing/2014/main" id="{060E3A6F-E5B7-8558-B943-A035F96EE0B5}"/>
                </a:ext>
              </a:extLst>
            </p:cNvPr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240;p81">
              <a:extLst>
                <a:ext uri="{FF2B5EF4-FFF2-40B4-BE49-F238E27FC236}">
                  <a16:creationId xmlns:a16="http://schemas.microsoft.com/office/drawing/2014/main" id="{0260E5CC-060C-10B2-E669-E95CFCB916DB}"/>
                </a:ext>
              </a:extLst>
            </p:cNvPr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241;p81">
              <a:extLst>
                <a:ext uri="{FF2B5EF4-FFF2-40B4-BE49-F238E27FC236}">
                  <a16:creationId xmlns:a16="http://schemas.microsoft.com/office/drawing/2014/main" id="{A603AC96-8BE9-EA92-5BAC-4BFA73D5543F}"/>
                </a:ext>
              </a:extLst>
            </p:cNvPr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242;p81">
              <a:extLst>
                <a:ext uri="{FF2B5EF4-FFF2-40B4-BE49-F238E27FC236}">
                  <a16:creationId xmlns:a16="http://schemas.microsoft.com/office/drawing/2014/main" id="{68D818F5-4652-B59D-5C6C-02E331FFD489}"/>
                </a:ext>
              </a:extLst>
            </p:cNvPr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243;p81">
              <a:extLst>
                <a:ext uri="{FF2B5EF4-FFF2-40B4-BE49-F238E27FC236}">
                  <a16:creationId xmlns:a16="http://schemas.microsoft.com/office/drawing/2014/main" id="{05592ACF-B2C1-A4AC-28C4-61A9D7929F03}"/>
                </a:ext>
              </a:extLst>
            </p:cNvPr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946;p81">
            <a:extLst>
              <a:ext uri="{FF2B5EF4-FFF2-40B4-BE49-F238E27FC236}">
                <a16:creationId xmlns:a16="http://schemas.microsoft.com/office/drawing/2014/main" id="{9D07751D-2EB2-5EEC-6C05-2FB356B29100}"/>
              </a:ext>
            </a:extLst>
          </p:cNvPr>
          <p:cNvGrpSpPr/>
          <p:nvPr/>
        </p:nvGrpSpPr>
        <p:grpSpPr>
          <a:xfrm>
            <a:off x="1889592" y="4377449"/>
            <a:ext cx="367990" cy="351312"/>
            <a:chOff x="1299146" y="3806507"/>
            <a:chExt cx="367990" cy="351312"/>
          </a:xfrm>
          <a:solidFill>
            <a:schemeClr val="bg1"/>
          </a:solidFill>
        </p:grpSpPr>
        <p:sp>
          <p:nvSpPr>
            <p:cNvPr id="56" name="Google Shape;11947;p81">
              <a:extLst>
                <a:ext uri="{FF2B5EF4-FFF2-40B4-BE49-F238E27FC236}">
                  <a16:creationId xmlns:a16="http://schemas.microsoft.com/office/drawing/2014/main" id="{DEB6D863-C961-71F8-77A5-55F4EE0143B0}"/>
                </a:ext>
              </a:extLst>
            </p:cNvPr>
            <p:cNvSpPr/>
            <p:nvPr/>
          </p:nvSpPr>
          <p:spPr>
            <a:xfrm>
              <a:off x="1299146" y="3844414"/>
              <a:ext cx="321012" cy="313405"/>
            </a:xfrm>
            <a:custGeom>
              <a:avLst/>
              <a:gdLst/>
              <a:ahLst/>
              <a:cxnLst/>
              <a:rect l="l" t="t" r="r" b="b"/>
              <a:pathLst>
                <a:path w="10086" h="9847" extrusionOk="0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948;p81">
              <a:extLst>
                <a:ext uri="{FF2B5EF4-FFF2-40B4-BE49-F238E27FC236}">
                  <a16:creationId xmlns:a16="http://schemas.microsoft.com/office/drawing/2014/main" id="{E44A2B7F-7FC5-8D3B-2851-B7440A547AB6}"/>
                </a:ext>
              </a:extLst>
            </p:cNvPr>
            <p:cNvSpPr/>
            <p:nvPr/>
          </p:nvSpPr>
          <p:spPr>
            <a:xfrm>
              <a:off x="1345391" y="3806507"/>
              <a:ext cx="321744" cy="313819"/>
            </a:xfrm>
            <a:custGeom>
              <a:avLst/>
              <a:gdLst/>
              <a:ahLst/>
              <a:cxnLst/>
              <a:rect l="l" t="t" r="r" b="b"/>
              <a:pathLst>
                <a:path w="10109" h="9860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1957;p81">
            <a:extLst>
              <a:ext uri="{FF2B5EF4-FFF2-40B4-BE49-F238E27FC236}">
                <a16:creationId xmlns:a16="http://schemas.microsoft.com/office/drawing/2014/main" id="{9BF4C4D0-BD0B-A19B-A2EF-88B403E9BCAF}"/>
              </a:ext>
            </a:extLst>
          </p:cNvPr>
          <p:cNvGrpSpPr/>
          <p:nvPr/>
        </p:nvGrpSpPr>
        <p:grpSpPr>
          <a:xfrm>
            <a:off x="1029806" y="4411313"/>
            <a:ext cx="371395" cy="301279"/>
            <a:chOff x="7550258" y="3832670"/>
            <a:chExt cx="371395" cy="301279"/>
          </a:xfrm>
          <a:solidFill>
            <a:schemeClr val="bg1"/>
          </a:solidFill>
        </p:grpSpPr>
        <p:sp>
          <p:nvSpPr>
            <p:cNvPr id="59" name="Google Shape;11958;p81">
              <a:extLst>
                <a:ext uri="{FF2B5EF4-FFF2-40B4-BE49-F238E27FC236}">
                  <a16:creationId xmlns:a16="http://schemas.microsoft.com/office/drawing/2014/main" id="{1E9B6079-792A-3555-547F-13DADC64B701}"/>
                </a:ext>
              </a:extLst>
            </p:cNvPr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959;p81">
              <a:extLst>
                <a:ext uri="{FF2B5EF4-FFF2-40B4-BE49-F238E27FC236}">
                  <a16:creationId xmlns:a16="http://schemas.microsoft.com/office/drawing/2014/main" id="{FC0F3004-0B3A-330E-6963-8B945BC45894}"/>
                </a:ext>
              </a:extLst>
            </p:cNvPr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960;p81">
              <a:extLst>
                <a:ext uri="{FF2B5EF4-FFF2-40B4-BE49-F238E27FC236}">
                  <a16:creationId xmlns:a16="http://schemas.microsoft.com/office/drawing/2014/main" id="{BCAB9ECD-AAD2-6D54-7B25-7B7EA447F8A3}"/>
                </a:ext>
              </a:extLst>
            </p:cNvPr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961;p81">
              <a:extLst>
                <a:ext uri="{FF2B5EF4-FFF2-40B4-BE49-F238E27FC236}">
                  <a16:creationId xmlns:a16="http://schemas.microsoft.com/office/drawing/2014/main" id="{4BB41380-A6D7-A8DF-821B-7211C9869AB8}"/>
                </a:ext>
              </a:extLst>
            </p:cNvPr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962;p81">
              <a:extLst>
                <a:ext uri="{FF2B5EF4-FFF2-40B4-BE49-F238E27FC236}">
                  <a16:creationId xmlns:a16="http://schemas.microsoft.com/office/drawing/2014/main" id="{712CA25D-41B1-7062-AAA1-806EA217F591}"/>
                </a:ext>
              </a:extLst>
            </p:cNvPr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11963;p81">
              <a:extLst>
                <a:ext uri="{FF2B5EF4-FFF2-40B4-BE49-F238E27FC236}">
                  <a16:creationId xmlns:a16="http://schemas.microsoft.com/office/drawing/2014/main" id="{A2C0982F-2C37-59CF-589D-E9E9C1592BF1}"/>
                </a:ext>
              </a:extLst>
            </p:cNvPr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11964;p81">
              <a:extLst>
                <a:ext uri="{FF2B5EF4-FFF2-40B4-BE49-F238E27FC236}">
                  <a16:creationId xmlns:a16="http://schemas.microsoft.com/office/drawing/2014/main" id="{4B09BB7E-3E45-8DAB-92D0-BEEB85E1BFA6}"/>
                </a:ext>
              </a:extLst>
            </p:cNvPr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11965;p81">
              <a:extLst>
                <a:ext uri="{FF2B5EF4-FFF2-40B4-BE49-F238E27FC236}">
                  <a16:creationId xmlns:a16="http://schemas.microsoft.com/office/drawing/2014/main" id="{3805577A-4173-6255-ECCC-26A4B0F0FA49}"/>
                </a:ext>
              </a:extLst>
            </p:cNvPr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11966;p81">
              <a:extLst>
                <a:ext uri="{FF2B5EF4-FFF2-40B4-BE49-F238E27FC236}">
                  <a16:creationId xmlns:a16="http://schemas.microsoft.com/office/drawing/2014/main" id="{8B335B1F-53AC-009A-ACED-6316B28D40E1}"/>
                </a:ext>
              </a:extLst>
            </p:cNvPr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11967;p81">
              <a:extLst>
                <a:ext uri="{FF2B5EF4-FFF2-40B4-BE49-F238E27FC236}">
                  <a16:creationId xmlns:a16="http://schemas.microsoft.com/office/drawing/2014/main" id="{A1DB92E2-35A2-DA23-8848-DBD7603FDE0E}"/>
                </a:ext>
              </a:extLst>
            </p:cNvPr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11968;p81">
              <a:extLst>
                <a:ext uri="{FF2B5EF4-FFF2-40B4-BE49-F238E27FC236}">
                  <a16:creationId xmlns:a16="http://schemas.microsoft.com/office/drawing/2014/main" id="{4A2BE6CB-8306-34C5-A1CD-D94EDAE15DE2}"/>
                </a:ext>
              </a:extLst>
            </p:cNvPr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11969;p81">
              <a:extLst>
                <a:ext uri="{FF2B5EF4-FFF2-40B4-BE49-F238E27FC236}">
                  <a16:creationId xmlns:a16="http://schemas.microsoft.com/office/drawing/2014/main" id="{40F8F6BD-7490-B5FE-0F83-572CE78B88C3}"/>
                </a:ext>
              </a:extLst>
            </p:cNvPr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11970;p81">
              <a:extLst>
                <a:ext uri="{FF2B5EF4-FFF2-40B4-BE49-F238E27FC236}">
                  <a16:creationId xmlns:a16="http://schemas.microsoft.com/office/drawing/2014/main" id="{44B62AB0-5DC3-4F17-F33B-E8A0B4DC26B4}"/>
                </a:ext>
              </a:extLst>
            </p:cNvPr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11971;p81">
              <a:extLst>
                <a:ext uri="{FF2B5EF4-FFF2-40B4-BE49-F238E27FC236}">
                  <a16:creationId xmlns:a16="http://schemas.microsoft.com/office/drawing/2014/main" id="{ABFAE60B-4754-E6B2-D3D3-5A8CBEBF4A34}"/>
                </a:ext>
              </a:extLst>
            </p:cNvPr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11972;p81">
              <a:extLst>
                <a:ext uri="{FF2B5EF4-FFF2-40B4-BE49-F238E27FC236}">
                  <a16:creationId xmlns:a16="http://schemas.microsoft.com/office/drawing/2014/main" id="{AA5F6669-4DDD-3821-D1EF-B55AE18BCD05}"/>
                </a:ext>
              </a:extLst>
            </p:cNvPr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11973;p81">
              <a:extLst>
                <a:ext uri="{FF2B5EF4-FFF2-40B4-BE49-F238E27FC236}">
                  <a16:creationId xmlns:a16="http://schemas.microsoft.com/office/drawing/2014/main" id="{F0A98AC6-BEEF-F419-F52E-46C52E28A5D7}"/>
                </a:ext>
              </a:extLst>
            </p:cNvPr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11974;p81">
              <a:extLst>
                <a:ext uri="{FF2B5EF4-FFF2-40B4-BE49-F238E27FC236}">
                  <a16:creationId xmlns:a16="http://schemas.microsoft.com/office/drawing/2014/main" id="{D08CE3BB-4F44-7FE0-0E77-1B99E2558C0B}"/>
                </a:ext>
              </a:extLst>
            </p:cNvPr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11975;p81">
              <a:extLst>
                <a:ext uri="{FF2B5EF4-FFF2-40B4-BE49-F238E27FC236}">
                  <a16:creationId xmlns:a16="http://schemas.microsoft.com/office/drawing/2014/main" id="{FCE5491C-9000-5710-420F-F748F0C7F3CE}"/>
                </a:ext>
              </a:extLst>
            </p:cNvPr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9" name="Google Shape;11854;p81">
            <a:extLst>
              <a:ext uri="{FF2B5EF4-FFF2-40B4-BE49-F238E27FC236}">
                <a16:creationId xmlns:a16="http://schemas.microsoft.com/office/drawing/2014/main" id="{4A0DA7A0-2BFF-B1A1-4848-AD0EF8059389}"/>
              </a:ext>
            </a:extLst>
          </p:cNvPr>
          <p:cNvGrpSpPr/>
          <p:nvPr/>
        </p:nvGrpSpPr>
        <p:grpSpPr>
          <a:xfrm>
            <a:off x="1532680" y="4353387"/>
            <a:ext cx="248255" cy="361942"/>
            <a:chOff x="7565408" y="4279432"/>
            <a:chExt cx="248255" cy="361942"/>
          </a:xfrm>
          <a:solidFill>
            <a:schemeClr val="bg1"/>
          </a:solidFill>
        </p:grpSpPr>
        <p:sp>
          <p:nvSpPr>
            <p:cNvPr id="2191" name="Google Shape;11855;p81">
              <a:extLst>
                <a:ext uri="{FF2B5EF4-FFF2-40B4-BE49-F238E27FC236}">
                  <a16:creationId xmlns:a16="http://schemas.microsoft.com/office/drawing/2014/main" id="{5C7DA964-4C7C-5484-DD89-8944BFE91D1A}"/>
                </a:ext>
              </a:extLst>
            </p:cNvPr>
            <p:cNvSpPr/>
            <p:nvPr/>
          </p:nvSpPr>
          <p:spPr>
            <a:xfrm>
              <a:off x="7610126" y="4279432"/>
              <a:ext cx="158055" cy="236892"/>
            </a:xfrm>
            <a:custGeom>
              <a:avLst/>
              <a:gdLst/>
              <a:ahLst/>
              <a:cxnLst/>
              <a:rect l="l" t="t" r="r" b="b"/>
              <a:pathLst>
                <a:path w="4966" h="7443" extrusionOk="0">
                  <a:moveTo>
                    <a:pt x="2501" y="346"/>
                  </a:moveTo>
                  <a:cubicBezTo>
                    <a:pt x="2882" y="346"/>
                    <a:pt x="3191" y="572"/>
                    <a:pt x="3227" y="870"/>
                  </a:cubicBezTo>
                  <a:cubicBezTo>
                    <a:pt x="3001" y="775"/>
                    <a:pt x="2763" y="727"/>
                    <a:pt x="2501" y="727"/>
                  </a:cubicBezTo>
                  <a:cubicBezTo>
                    <a:pt x="2239" y="727"/>
                    <a:pt x="1989" y="775"/>
                    <a:pt x="1763" y="870"/>
                  </a:cubicBezTo>
                  <a:cubicBezTo>
                    <a:pt x="1798" y="572"/>
                    <a:pt x="2108" y="346"/>
                    <a:pt x="2501" y="346"/>
                  </a:cubicBezTo>
                  <a:close/>
                  <a:moveTo>
                    <a:pt x="2501" y="1061"/>
                  </a:moveTo>
                  <a:cubicBezTo>
                    <a:pt x="3394" y="1061"/>
                    <a:pt x="4108" y="1787"/>
                    <a:pt x="4108" y="2668"/>
                  </a:cubicBezTo>
                  <a:cubicBezTo>
                    <a:pt x="4108" y="2799"/>
                    <a:pt x="4084" y="2918"/>
                    <a:pt x="4061" y="3049"/>
                  </a:cubicBezTo>
                  <a:cubicBezTo>
                    <a:pt x="4025" y="2918"/>
                    <a:pt x="3953" y="2799"/>
                    <a:pt x="3846" y="2715"/>
                  </a:cubicBezTo>
                  <a:cubicBezTo>
                    <a:pt x="3191" y="2132"/>
                    <a:pt x="2036" y="1977"/>
                    <a:pt x="1989" y="1977"/>
                  </a:cubicBezTo>
                  <a:cubicBezTo>
                    <a:pt x="1983" y="1976"/>
                    <a:pt x="1977" y="1976"/>
                    <a:pt x="1970" y="1976"/>
                  </a:cubicBezTo>
                  <a:cubicBezTo>
                    <a:pt x="1892" y="1976"/>
                    <a:pt x="1810" y="2044"/>
                    <a:pt x="1810" y="2132"/>
                  </a:cubicBezTo>
                  <a:cubicBezTo>
                    <a:pt x="1798" y="2215"/>
                    <a:pt x="1870" y="2311"/>
                    <a:pt x="1953" y="2311"/>
                  </a:cubicBezTo>
                  <a:cubicBezTo>
                    <a:pt x="1977" y="2311"/>
                    <a:pt x="3072" y="2454"/>
                    <a:pt x="3644" y="2966"/>
                  </a:cubicBezTo>
                  <a:cubicBezTo>
                    <a:pt x="3715" y="3037"/>
                    <a:pt x="3763" y="3144"/>
                    <a:pt x="3763" y="3251"/>
                  </a:cubicBezTo>
                  <a:lnTo>
                    <a:pt x="3763" y="3394"/>
                  </a:lnTo>
                  <a:cubicBezTo>
                    <a:pt x="3751" y="4061"/>
                    <a:pt x="3179" y="4632"/>
                    <a:pt x="2501" y="4632"/>
                  </a:cubicBezTo>
                  <a:cubicBezTo>
                    <a:pt x="1798" y="4632"/>
                    <a:pt x="1251" y="4061"/>
                    <a:pt x="1251" y="3382"/>
                  </a:cubicBezTo>
                  <a:cubicBezTo>
                    <a:pt x="1251" y="3335"/>
                    <a:pt x="1274" y="3275"/>
                    <a:pt x="1310" y="3251"/>
                  </a:cubicBezTo>
                  <a:cubicBezTo>
                    <a:pt x="1441" y="3144"/>
                    <a:pt x="1632" y="2977"/>
                    <a:pt x="1751" y="2739"/>
                  </a:cubicBezTo>
                  <a:cubicBezTo>
                    <a:pt x="1798" y="2656"/>
                    <a:pt x="1763" y="2561"/>
                    <a:pt x="1679" y="2513"/>
                  </a:cubicBezTo>
                  <a:cubicBezTo>
                    <a:pt x="1651" y="2503"/>
                    <a:pt x="1625" y="2497"/>
                    <a:pt x="1600" y="2497"/>
                  </a:cubicBezTo>
                  <a:cubicBezTo>
                    <a:pt x="1538" y="2497"/>
                    <a:pt x="1487" y="2529"/>
                    <a:pt x="1453" y="2596"/>
                  </a:cubicBezTo>
                  <a:cubicBezTo>
                    <a:pt x="1370" y="2775"/>
                    <a:pt x="1215" y="2906"/>
                    <a:pt x="1108" y="2977"/>
                  </a:cubicBezTo>
                  <a:cubicBezTo>
                    <a:pt x="1048" y="3025"/>
                    <a:pt x="989" y="3085"/>
                    <a:pt x="965" y="3156"/>
                  </a:cubicBezTo>
                  <a:cubicBezTo>
                    <a:pt x="917" y="2989"/>
                    <a:pt x="893" y="2835"/>
                    <a:pt x="893" y="2668"/>
                  </a:cubicBezTo>
                  <a:cubicBezTo>
                    <a:pt x="893" y="1775"/>
                    <a:pt x="1620" y="1061"/>
                    <a:pt x="2501" y="1061"/>
                  </a:cubicBezTo>
                  <a:close/>
                  <a:moveTo>
                    <a:pt x="3048" y="4871"/>
                  </a:moveTo>
                  <a:lnTo>
                    <a:pt x="3048" y="5109"/>
                  </a:lnTo>
                  <a:cubicBezTo>
                    <a:pt x="3048" y="5156"/>
                    <a:pt x="3048" y="5192"/>
                    <a:pt x="3060" y="5240"/>
                  </a:cubicBezTo>
                  <a:lnTo>
                    <a:pt x="2501" y="5656"/>
                  </a:lnTo>
                  <a:lnTo>
                    <a:pt x="1929" y="5240"/>
                  </a:lnTo>
                  <a:cubicBezTo>
                    <a:pt x="1941" y="5192"/>
                    <a:pt x="1941" y="5156"/>
                    <a:pt x="1941" y="5109"/>
                  </a:cubicBezTo>
                  <a:lnTo>
                    <a:pt x="1941" y="4871"/>
                  </a:lnTo>
                  <a:cubicBezTo>
                    <a:pt x="2108" y="4930"/>
                    <a:pt x="2298" y="4954"/>
                    <a:pt x="2501" y="4954"/>
                  </a:cubicBezTo>
                  <a:cubicBezTo>
                    <a:pt x="2691" y="4954"/>
                    <a:pt x="2870" y="4930"/>
                    <a:pt x="3048" y="4871"/>
                  </a:cubicBezTo>
                  <a:close/>
                  <a:moveTo>
                    <a:pt x="2477" y="1"/>
                  </a:moveTo>
                  <a:cubicBezTo>
                    <a:pt x="1905" y="1"/>
                    <a:pt x="1429" y="394"/>
                    <a:pt x="1429" y="882"/>
                  </a:cubicBezTo>
                  <a:cubicBezTo>
                    <a:pt x="1429" y="930"/>
                    <a:pt x="1429" y="965"/>
                    <a:pt x="1441" y="1013"/>
                  </a:cubicBezTo>
                  <a:cubicBezTo>
                    <a:pt x="893" y="1358"/>
                    <a:pt x="536" y="1965"/>
                    <a:pt x="536" y="2656"/>
                  </a:cubicBezTo>
                  <a:cubicBezTo>
                    <a:pt x="536" y="3096"/>
                    <a:pt x="691" y="3549"/>
                    <a:pt x="977" y="3882"/>
                  </a:cubicBezTo>
                  <a:cubicBezTo>
                    <a:pt x="1096" y="4216"/>
                    <a:pt x="1322" y="4501"/>
                    <a:pt x="1608" y="4692"/>
                  </a:cubicBezTo>
                  <a:lnTo>
                    <a:pt x="1608" y="5097"/>
                  </a:lnTo>
                  <a:cubicBezTo>
                    <a:pt x="1608" y="5168"/>
                    <a:pt x="1560" y="5240"/>
                    <a:pt x="1489" y="5275"/>
                  </a:cubicBezTo>
                  <a:lnTo>
                    <a:pt x="417" y="5752"/>
                  </a:lnTo>
                  <a:cubicBezTo>
                    <a:pt x="155" y="5871"/>
                    <a:pt x="0" y="6109"/>
                    <a:pt x="0" y="6383"/>
                  </a:cubicBezTo>
                  <a:lnTo>
                    <a:pt x="0" y="7276"/>
                  </a:lnTo>
                  <a:cubicBezTo>
                    <a:pt x="0" y="7371"/>
                    <a:pt x="72" y="7442"/>
                    <a:pt x="155" y="7442"/>
                  </a:cubicBezTo>
                  <a:cubicBezTo>
                    <a:pt x="251" y="7442"/>
                    <a:pt x="322" y="7371"/>
                    <a:pt x="322" y="7276"/>
                  </a:cubicBezTo>
                  <a:lnTo>
                    <a:pt x="322" y="6383"/>
                  </a:lnTo>
                  <a:cubicBezTo>
                    <a:pt x="322" y="6240"/>
                    <a:pt x="417" y="6109"/>
                    <a:pt x="548" y="6049"/>
                  </a:cubicBezTo>
                  <a:lnTo>
                    <a:pt x="1620" y="5573"/>
                  </a:lnTo>
                  <a:cubicBezTo>
                    <a:pt x="1667" y="5549"/>
                    <a:pt x="1691" y="5525"/>
                    <a:pt x="1727" y="5513"/>
                  </a:cubicBezTo>
                  <a:lnTo>
                    <a:pt x="2263" y="5906"/>
                  </a:lnTo>
                  <a:cubicBezTo>
                    <a:pt x="2322" y="5954"/>
                    <a:pt x="2394" y="5990"/>
                    <a:pt x="2465" y="5990"/>
                  </a:cubicBezTo>
                  <a:cubicBezTo>
                    <a:pt x="2537" y="5990"/>
                    <a:pt x="2620" y="5954"/>
                    <a:pt x="2679" y="5906"/>
                  </a:cubicBezTo>
                  <a:lnTo>
                    <a:pt x="3215" y="5513"/>
                  </a:lnTo>
                  <a:cubicBezTo>
                    <a:pt x="3239" y="5537"/>
                    <a:pt x="3287" y="5549"/>
                    <a:pt x="3310" y="5573"/>
                  </a:cubicBezTo>
                  <a:lnTo>
                    <a:pt x="4382" y="6049"/>
                  </a:lnTo>
                  <a:cubicBezTo>
                    <a:pt x="4525" y="6109"/>
                    <a:pt x="4608" y="6240"/>
                    <a:pt x="4608" y="6383"/>
                  </a:cubicBezTo>
                  <a:lnTo>
                    <a:pt x="4608" y="7276"/>
                  </a:lnTo>
                  <a:cubicBezTo>
                    <a:pt x="4608" y="7371"/>
                    <a:pt x="4680" y="7442"/>
                    <a:pt x="4775" y="7442"/>
                  </a:cubicBezTo>
                  <a:cubicBezTo>
                    <a:pt x="4858" y="7442"/>
                    <a:pt x="4942" y="7371"/>
                    <a:pt x="4942" y="7276"/>
                  </a:cubicBezTo>
                  <a:lnTo>
                    <a:pt x="4942" y="6383"/>
                  </a:lnTo>
                  <a:cubicBezTo>
                    <a:pt x="4965" y="6121"/>
                    <a:pt x="4799" y="5871"/>
                    <a:pt x="4549" y="5752"/>
                  </a:cubicBezTo>
                  <a:lnTo>
                    <a:pt x="3477" y="5275"/>
                  </a:lnTo>
                  <a:cubicBezTo>
                    <a:pt x="3406" y="5240"/>
                    <a:pt x="3358" y="5168"/>
                    <a:pt x="3358" y="5097"/>
                  </a:cubicBezTo>
                  <a:lnTo>
                    <a:pt x="3358" y="4692"/>
                  </a:lnTo>
                  <a:cubicBezTo>
                    <a:pt x="3644" y="4501"/>
                    <a:pt x="3870" y="4216"/>
                    <a:pt x="3989" y="3882"/>
                  </a:cubicBezTo>
                  <a:cubicBezTo>
                    <a:pt x="4263" y="3549"/>
                    <a:pt x="4430" y="3096"/>
                    <a:pt x="4430" y="2656"/>
                  </a:cubicBezTo>
                  <a:cubicBezTo>
                    <a:pt x="4430" y="1965"/>
                    <a:pt x="4072" y="1358"/>
                    <a:pt x="3525" y="1013"/>
                  </a:cubicBezTo>
                  <a:cubicBezTo>
                    <a:pt x="3537" y="965"/>
                    <a:pt x="3537" y="930"/>
                    <a:pt x="3537" y="882"/>
                  </a:cubicBezTo>
                  <a:cubicBezTo>
                    <a:pt x="3537" y="394"/>
                    <a:pt x="306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11856;p81">
              <a:extLst>
                <a:ext uri="{FF2B5EF4-FFF2-40B4-BE49-F238E27FC236}">
                  <a16:creationId xmlns:a16="http://schemas.microsoft.com/office/drawing/2014/main" id="{CD047A70-7610-5674-AD3A-7B08A963CF16}"/>
                </a:ext>
              </a:extLst>
            </p:cNvPr>
            <p:cNvSpPr/>
            <p:nvPr/>
          </p:nvSpPr>
          <p:spPr>
            <a:xfrm>
              <a:off x="7684411" y="4478004"/>
              <a:ext cx="10248" cy="38702"/>
            </a:xfrm>
            <a:custGeom>
              <a:avLst/>
              <a:gdLst/>
              <a:ahLst/>
              <a:cxnLst/>
              <a:rect l="l" t="t" r="r" b="b"/>
              <a:pathLst>
                <a:path w="322" h="121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2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11857;p81">
              <a:extLst>
                <a:ext uri="{FF2B5EF4-FFF2-40B4-BE49-F238E27FC236}">
                  <a16:creationId xmlns:a16="http://schemas.microsoft.com/office/drawing/2014/main" id="{96F6C174-4EAC-5AD3-7EB8-8142B102E46F}"/>
                </a:ext>
              </a:extLst>
            </p:cNvPr>
            <p:cNvSpPr/>
            <p:nvPr/>
          </p:nvSpPr>
          <p:spPr>
            <a:xfrm>
              <a:off x="7638929" y="4489366"/>
              <a:ext cx="10248" cy="27340"/>
            </a:xfrm>
            <a:custGeom>
              <a:avLst/>
              <a:gdLst/>
              <a:ahLst/>
              <a:cxnLst/>
              <a:rect l="l" t="t" r="r" b="b"/>
              <a:pathLst>
                <a:path w="322" h="859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03"/>
                  </a:lnTo>
                  <a:cubicBezTo>
                    <a:pt x="0" y="787"/>
                    <a:pt x="72" y="858"/>
                    <a:pt x="167" y="858"/>
                  </a:cubicBezTo>
                  <a:cubicBezTo>
                    <a:pt x="250" y="858"/>
                    <a:pt x="322" y="787"/>
                    <a:pt x="322" y="703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11858;p81">
              <a:extLst>
                <a:ext uri="{FF2B5EF4-FFF2-40B4-BE49-F238E27FC236}">
                  <a16:creationId xmlns:a16="http://schemas.microsoft.com/office/drawing/2014/main" id="{471D5115-FB77-2B72-A4FA-31AD66EC90D0}"/>
                </a:ext>
              </a:extLst>
            </p:cNvPr>
            <p:cNvSpPr/>
            <p:nvPr/>
          </p:nvSpPr>
          <p:spPr>
            <a:xfrm>
              <a:off x="7729479" y="4489366"/>
              <a:ext cx="10662" cy="27340"/>
            </a:xfrm>
            <a:custGeom>
              <a:avLst/>
              <a:gdLst/>
              <a:ahLst/>
              <a:cxnLst/>
              <a:rect l="l" t="t" r="r" b="b"/>
              <a:pathLst>
                <a:path w="335" h="859" extrusionOk="0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703"/>
                  </a:lnTo>
                  <a:cubicBezTo>
                    <a:pt x="1" y="787"/>
                    <a:pt x="72" y="858"/>
                    <a:pt x="156" y="858"/>
                  </a:cubicBezTo>
                  <a:cubicBezTo>
                    <a:pt x="251" y="858"/>
                    <a:pt x="322" y="787"/>
                    <a:pt x="322" y="703"/>
                  </a:cubicBezTo>
                  <a:lnTo>
                    <a:pt x="322" y="168"/>
                  </a:lnTo>
                  <a:cubicBezTo>
                    <a:pt x="334" y="72"/>
                    <a:pt x="263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11859;p81">
              <a:extLst>
                <a:ext uri="{FF2B5EF4-FFF2-40B4-BE49-F238E27FC236}">
                  <a16:creationId xmlns:a16="http://schemas.microsoft.com/office/drawing/2014/main" id="{172BF2DC-478B-1056-696F-0033B16E5DF5}"/>
                </a:ext>
              </a:extLst>
            </p:cNvPr>
            <p:cNvSpPr/>
            <p:nvPr/>
          </p:nvSpPr>
          <p:spPr>
            <a:xfrm>
              <a:off x="767301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5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25" y="715"/>
                  </a:cubicBezTo>
                  <a:cubicBezTo>
                    <a:pt x="418" y="715"/>
                    <a:pt x="322" y="620"/>
                    <a:pt x="322" y="512"/>
                  </a:cubicBezTo>
                  <a:cubicBezTo>
                    <a:pt x="322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799" y="1036"/>
                    <a:pt x="1037" y="798"/>
                    <a:pt x="1037" y="512"/>
                  </a:cubicBezTo>
                  <a:cubicBezTo>
                    <a:pt x="1037" y="239"/>
                    <a:pt x="799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11860;p81">
              <a:extLst>
                <a:ext uri="{FF2B5EF4-FFF2-40B4-BE49-F238E27FC236}">
                  <a16:creationId xmlns:a16="http://schemas.microsoft.com/office/drawing/2014/main" id="{C1BAC8C3-8D62-B1B1-9267-B67C39061E1A}"/>
                </a:ext>
              </a:extLst>
            </p:cNvPr>
            <p:cNvSpPr/>
            <p:nvPr/>
          </p:nvSpPr>
          <p:spPr>
            <a:xfrm>
              <a:off x="7565408" y="460836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4" y="715"/>
                  </a:cubicBezTo>
                  <a:cubicBezTo>
                    <a:pt x="417" y="715"/>
                    <a:pt x="334" y="620"/>
                    <a:pt x="334" y="512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10" y="1036"/>
                    <a:pt x="1048" y="798"/>
                    <a:pt x="1048" y="512"/>
                  </a:cubicBezTo>
                  <a:cubicBezTo>
                    <a:pt x="1048" y="239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11861;p81">
              <a:extLst>
                <a:ext uri="{FF2B5EF4-FFF2-40B4-BE49-F238E27FC236}">
                  <a16:creationId xmlns:a16="http://schemas.microsoft.com/office/drawing/2014/main" id="{8D5D0B0E-A2DA-60F0-30AC-0EAAD34693E7}"/>
                </a:ext>
              </a:extLst>
            </p:cNvPr>
            <p:cNvSpPr/>
            <p:nvPr/>
          </p:nvSpPr>
          <p:spPr>
            <a:xfrm>
              <a:off x="7780657" y="4608369"/>
              <a:ext cx="33005" cy="33005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12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11862;p81">
              <a:extLst>
                <a:ext uri="{FF2B5EF4-FFF2-40B4-BE49-F238E27FC236}">
                  <a16:creationId xmlns:a16="http://schemas.microsoft.com/office/drawing/2014/main" id="{90121053-AD52-E594-5D95-0405B3B5FAB8}"/>
                </a:ext>
              </a:extLst>
            </p:cNvPr>
            <p:cNvSpPr/>
            <p:nvPr/>
          </p:nvSpPr>
          <p:spPr>
            <a:xfrm>
              <a:off x="7596090" y="4528801"/>
              <a:ext cx="186859" cy="73362"/>
            </a:xfrm>
            <a:custGeom>
              <a:avLst/>
              <a:gdLst/>
              <a:ahLst/>
              <a:cxnLst/>
              <a:rect l="l" t="t" r="r" b="b"/>
              <a:pathLst>
                <a:path w="5871" h="2305" extrusionOk="0">
                  <a:moveTo>
                    <a:pt x="2942" y="0"/>
                  </a:moveTo>
                  <a:cubicBezTo>
                    <a:pt x="2847" y="0"/>
                    <a:pt x="2775" y="72"/>
                    <a:pt x="2775" y="155"/>
                  </a:cubicBezTo>
                  <a:lnTo>
                    <a:pt x="2775" y="357"/>
                  </a:lnTo>
                  <a:lnTo>
                    <a:pt x="1608" y="357"/>
                  </a:lnTo>
                  <a:cubicBezTo>
                    <a:pt x="1394" y="357"/>
                    <a:pt x="1180" y="453"/>
                    <a:pt x="1049" y="655"/>
                  </a:cubicBezTo>
                  <a:lnTo>
                    <a:pt x="60" y="2036"/>
                  </a:lnTo>
                  <a:cubicBezTo>
                    <a:pt x="1" y="2108"/>
                    <a:pt x="37" y="2215"/>
                    <a:pt x="108" y="2274"/>
                  </a:cubicBezTo>
                  <a:cubicBezTo>
                    <a:pt x="133" y="2295"/>
                    <a:pt x="163" y="2304"/>
                    <a:pt x="193" y="2304"/>
                  </a:cubicBezTo>
                  <a:cubicBezTo>
                    <a:pt x="249" y="2304"/>
                    <a:pt x="308" y="2273"/>
                    <a:pt x="346" y="2227"/>
                  </a:cubicBezTo>
                  <a:lnTo>
                    <a:pt x="1334" y="846"/>
                  </a:lnTo>
                  <a:cubicBezTo>
                    <a:pt x="1406" y="750"/>
                    <a:pt x="1513" y="691"/>
                    <a:pt x="1632" y="691"/>
                  </a:cubicBezTo>
                  <a:lnTo>
                    <a:pt x="2787" y="691"/>
                  </a:lnTo>
                  <a:lnTo>
                    <a:pt x="2787" y="1941"/>
                  </a:lnTo>
                  <a:cubicBezTo>
                    <a:pt x="2787" y="2036"/>
                    <a:pt x="2858" y="2108"/>
                    <a:pt x="2954" y="2108"/>
                  </a:cubicBezTo>
                  <a:cubicBezTo>
                    <a:pt x="3037" y="2108"/>
                    <a:pt x="3120" y="2036"/>
                    <a:pt x="3120" y="1941"/>
                  </a:cubicBezTo>
                  <a:lnTo>
                    <a:pt x="3120" y="691"/>
                  </a:lnTo>
                  <a:lnTo>
                    <a:pt x="4275" y="691"/>
                  </a:lnTo>
                  <a:cubicBezTo>
                    <a:pt x="4394" y="691"/>
                    <a:pt x="4502" y="750"/>
                    <a:pt x="4573" y="846"/>
                  </a:cubicBezTo>
                  <a:lnTo>
                    <a:pt x="5561" y="2227"/>
                  </a:lnTo>
                  <a:cubicBezTo>
                    <a:pt x="5585" y="2274"/>
                    <a:pt x="5645" y="2298"/>
                    <a:pt x="5692" y="2298"/>
                  </a:cubicBezTo>
                  <a:cubicBezTo>
                    <a:pt x="5716" y="2298"/>
                    <a:pt x="5764" y="2286"/>
                    <a:pt x="5775" y="2274"/>
                  </a:cubicBezTo>
                  <a:cubicBezTo>
                    <a:pt x="5859" y="2215"/>
                    <a:pt x="5871" y="2108"/>
                    <a:pt x="5811" y="2036"/>
                  </a:cubicBezTo>
                  <a:lnTo>
                    <a:pt x="4823" y="655"/>
                  </a:lnTo>
                  <a:cubicBezTo>
                    <a:pt x="4692" y="476"/>
                    <a:pt x="4490" y="357"/>
                    <a:pt x="4263" y="357"/>
                  </a:cubicBezTo>
                  <a:lnTo>
                    <a:pt x="3097" y="357"/>
                  </a:lnTo>
                  <a:lnTo>
                    <a:pt x="3097" y="155"/>
                  </a:lnTo>
                  <a:cubicBezTo>
                    <a:pt x="3097" y="72"/>
                    <a:pt x="3025" y="0"/>
                    <a:pt x="29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303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 us show you how our system works!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229</Words>
  <Application>Microsoft Office PowerPoint</Application>
  <PresentationFormat>On-screen Show (16:9)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 ExtraLight</vt:lpstr>
      <vt:lpstr>Montserrat</vt:lpstr>
      <vt:lpstr>Montserrat ExtraBold</vt:lpstr>
      <vt:lpstr>Arial</vt:lpstr>
      <vt:lpstr>Wingdings</vt:lpstr>
      <vt:lpstr>Futuristic Background by Slidesgo</vt:lpstr>
      <vt:lpstr>TicketTitan</vt:lpstr>
      <vt:lpstr>Streamlining the Ticket Booking Process</vt:lpstr>
      <vt:lpstr>Moukthika</vt:lpstr>
      <vt:lpstr>ER Diagram</vt:lpstr>
      <vt:lpstr>Zahra Marhoon</vt:lpstr>
      <vt:lpstr>Samarth Chetan </vt:lpstr>
      <vt:lpstr>Pruthvi Niranjan</vt:lpstr>
      <vt:lpstr>Moukthika Manapati</vt:lpstr>
      <vt:lpstr>Demo</vt:lpstr>
      <vt:lpstr>Thank you for tuning in!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TicketTitan</dc:title>
  <cp:lastModifiedBy>Zahra Marhoon</cp:lastModifiedBy>
  <cp:revision>11</cp:revision>
  <dcterms:modified xsi:type="dcterms:W3CDTF">2023-04-13T03:25:06Z</dcterms:modified>
</cp:coreProperties>
</file>